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55" r:id="rId2"/>
    <p:sldId id="547" r:id="rId3"/>
    <p:sldId id="548" r:id="rId4"/>
    <p:sldId id="549" r:id="rId5"/>
    <p:sldId id="594" r:id="rId6"/>
    <p:sldId id="596" r:id="rId7"/>
    <p:sldId id="597" r:id="rId8"/>
    <p:sldId id="602" r:id="rId9"/>
    <p:sldId id="553" r:id="rId10"/>
    <p:sldId id="598" r:id="rId11"/>
    <p:sldId id="554" r:id="rId12"/>
    <p:sldId id="599" r:id="rId13"/>
    <p:sldId id="601" r:id="rId14"/>
    <p:sldId id="556" r:id="rId15"/>
    <p:sldId id="557" r:id="rId16"/>
    <p:sldId id="606" r:id="rId17"/>
    <p:sldId id="605" r:id="rId18"/>
    <p:sldId id="607" r:id="rId19"/>
    <p:sldId id="590" r:id="rId20"/>
    <p:sldId id="585" r:id="rId21"/>
    <p:sldId id="586" r:id="rId22"/>
    <p:sldId id="609" r:id="rId23"/>
    <p:sldId id="559" r:id="rId24"/>
    <p:sldId id="560" r:id="rId25"/>
    <p:sldId id="581" r:id="rId26"/>
    <p:sldId id="582" r:id="rId27"/>
    <p:sldId id="562" r:id="rId28"/>
    <p:sldId id="563" r:id="rId29"/>
    <p:sldId id="564" r:id="rId30"/>
    <p:sldId id="565" r:id="rId31"/>
    <p:sldId id="567" r:id="rId32"/>
    <p:sldId id="610" r:id="rId33"/>
    <p:sldId id="568" r:id="rId34"/>
    <p:sldId id="569" r:id="rId35"/>
    <p:sldId id="570" r:id="rId36"/>
    <p:sldId id="571" r:id="rId37"/>
    <p:sldId id="572" r:id="rId38"/>
    <p:sldId id="573" r:id="rId39"/>
    <p:sldId id="57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70C0"/>
    <a:srgbClr val="00B050"/>
    <a:srgbClr val="FF0000"/>
    <a:srgbClr val="92D050"/>
    <a:srgbClr val="000000"/>
    <a:srgbClr val="008A3E"/>
    <a:srgbClr val="F808E7"/>
    <a:srgbClr val="FFFF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88C67-C949-AD17-7887-682ABD370C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7FCCF9-65B3-7910-282E-2F976F353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A4BF691-28EE-8274-1C52-A6013C7B0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2F7AF-5129-F476-889F-3E470A5FBE5D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682C-B0C7-4534-5CE6-62C9D586A95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0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10" Type="http://schemas.openxmlformats.org/officeDocument/2006/relationships/image" Target="../media/image240.png"/><Relationship Id="rId9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0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SIMD </a:t>
            </a:r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Растеризація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C249-F4EA-C62B-37C9-56CD21CB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9BD7D-DBA6-ACCD-A4A5-C7DA97171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4224615" cy="4663439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План полягає в тому, щоб внутрішній цикл нашого растеризатора обробляв 4 пікселі за раз замість одного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Наш внутрішній цикл має наступні основні частини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uk-UA" dirty="0">
                <a:latin typeface="YouTube Sans"/>
              </a:rPr>
              <a:t>Обчислення Ребер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Тест ребер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Обчислення Глибини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Тест Глибини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Самплінґ текстури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Зберігання кольору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глибини</a:t>
            </a:r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C74A3-C127-9C6F-0333-16CE1BB3FF78}"/>
              </a:ext>
            </a:extLst>
          </p:cNvPr>
          <p:cNvSpPr/>
          <p:nvPr/>
        </p:nvSpPr>
        <p:spPr>
          <a:xfrm>
            <a:off x="1747451" y="3730733"/>
            <a:ext cx="3189339" cy="5645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6AA2C-3FFA-121C-E233-C22476BAC337}"/>
              </a:ext>
            </a:extLst>
          </p:cNvPr>
          <p:cNvSpPr txBox="1"/>
          <p:nvPr/>
        </p:nvSpPr>
        <p:spPr>
          <a:xfrm>
            <a:off x="5573406" y="4355746"/>
            <a:ext cx="2833437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Поки що закоментуйте ці частини коду та зосередьтеся на тому, щоб спочатку працювати з рештою з SIMD</a:t>
            </a:r>
            <a:endParaRPr lang="uk-UA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48F532-11A3-C257-5252-A2207BCA824E}"/>
              </a:ext>
            </a:extLst>
          </p:cNvPr>
          <p:cNvSpPr/>
          <p:nvPr/>
        </p:nvSpPr>
        <p:spPr>
          <a:xfrm>
            <a:off x="5878720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AC13E7-449A-C656-8FE9-AD5C8DD84079}"/>
              </a:ext>
            </a:extLst>
          </p:cNvPr>
          <p:cNvSpPr/>
          <p:nvPr/>
        </p:nvSpPr>
        <p:spPr>
          <a:xfrm>
            <a:off x="6014633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FCC81-7C17-E579-56A6-D6E0407D35A7}"/>
              </a:ext>
            </a:extLst>
          </p:cNvPr>
          <p:cNvSpPr/>
          <p:nvPr/>
        </p:nvSpPr>
        <p:spPr>
          <a:xfrm>
            <a:off x="6196265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FFCA5E-075D-E06E-AA7B-EA0025F2B21F}"/>
              </a:ext>
            </a:extLst>
          </p:cNvPr>
          <p:cNvSpPr/>
          <p:nvPr/>
        </p:nvSpPr>
        <p:spPr>
          <a:xfrm>
            <a:off x="6513811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AD011B-2C64-E7E0-924D-0B7FC1C7A46A}"/>
              </a:ext>
            </a:extLst>
          </p:cNvPr>
          <p:cNvSpPr/>
          <p:nvPr/>
        </p:nvSpPr>
        <p:spPr>
          <a:xfrm>
            <a:off x="6649724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FB3C8E-4258-3B63-1CEC-7E47B94C2008}"/>
              </a:ext>
            </a:extLst>
          </p:cNvPr>
          <p:cNvSpPr/>
          <p:nvPr/>
        </p:nvSpPr>
        <p:spPr>
          <a:xfrm>
            <a:off x="6332178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0632CB-904B-07D1-2DC0-A4B71EB65C15}"/>
              </a:ext>
            </a:extLst>
          </p:cNvPr>
          <p:cNvSpPr/>
          <p:nvPr/>
        </p:nvSpPr>
        <p:spPr>
          <a:xfrm>
            <a:off x="5878719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CE31-E469-AB07-9243-2748146261F1}"/>
              </a:ext>
            </a:extLst>
          </p:cNvPr>
          <p:cNvSpPr/>
          <p:nvPr/>
        </p:nvSpPr>
        <p:spPr>
          <a:xfrm>
            <a:off x="5878719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5EF20E-FEAE-06B0-576A-FF8ADF1BC308}"/>
              </a:ext>
            </a:extLst>
          </p:cNvPr>
          <p:cNvSpPr/>
          <p:nvPr/>
        </p:nvSpPr>
        <p:spPr>
          <a:xfrm>
            <a:off x="6014632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BFF983-155D-7C4B-6500-D6E127E7D17B}"/>
              </a:ext>
            </a:extLst>
          </p:cNvPr>
          <p:cNvSpPr/>
          <p:nvPr/>
        </p:nvSpPr>
        <p:spPr>
          <a:xfrm>
            <a:off x="6014632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8097B5-6DD2-B086-C52C-41F5E30431FC}"/>
              </a:ext>
            </a:extLst>
          </p:cNvPr>
          <p:cNvSpPr/>
          <p:nvPr/>
        </p:nvSpPr>
        <p:spPr>
          <a:xfrm>
            <a:off x="6196264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E8ECE0-6CE2-7E43-BAC0-36472699B082}"/>
              </a:ext>
            </a:extLst>
          </p:cNvPr>
          <p:cNvSpPr/>
          <p:nvPr/>
        </p:nvSpPr>
        <p:spPr>
          <a:xfrm>
            <a:off x="6513810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5B567-DDDE-C051-C472-27EB43DE564A}"/>
              </a:ext>
            </a:extLst>
          </p:cNvPr>
          <p:cNvSpPr/>
          <p:nvPr/>
        </p:nvSpPr>
        <p:spPr>
          <a:xfrm>
            <a:off x="6196264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1BA8C2-726C-70EC-0941-21DE3BF20FDD}"/>
              </a:ext>
            </a:extLst>
          </p:cNvPr>
          <p:cNvSpPr/>
          <p:nvPr/>
        </p:nvSpPr>
        <p:spPr>
          <a:xfrm>
            <a:off x="6513810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2F044C-3024-C60C-D755-2C90018AA0A9}"/>
              </a:ext>
            </a:extLst>
          </p:cNvPr>
          <p:cNvSpPr/>
          <p:nvPr/>
        </p:nvSpPr>
        <p:spPr>
          <a:xfrm>
            <a:off x="6332177" y="2471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34235C-99EF-92A9-DBF4-3801386DFDAD}"/>
              </a:ext>
            </a:extLst>
          </p:cNvPr>
          <p:cNvSpPr/>
          <p:nvPr/>
        </p:nvSpPr>
        <p:spPr>
          <a:xfrm>
            <a:off x="6649723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865470F-A596-0C5C-72B7-4E7F5C84011F}"/>
              </a:ext>
            </a:extLst>
          </p:cNvPr>
          <p:cNvSpPr/>
          <p:nvPr/>
        </p:nvSpPr>
        <p:spPr>
          <a:xfrm>
            <a:off x="6649723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4555A8-BD12-6D5D-291A-4C185CC2D6C5}"/>
              </a:ext>
            </a:extLst>
          </p:cNvPr>
          <p:cNvSpPr/>
          <p:nvPr/>
        </p:nvSpPr>
        <p:spPr>
          <a:xfrm>
            <a:off x="6332177" y="2786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D2B9532-0B52-B6CF-EB6B-5273DA410360}"/>
              </a:ext>
            </a:extLst>
          </p:cNvPr>
          <p:cNvSpPr/>
          <p:nvPr/>
        </p:nvSpPr>
        <p:spPr>
          <a:xfrm>
            <a:off x="6831355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2C3595-D00A-ED59-1231-EBABC3B21B6A}"/>
              </a:ext>
            </a:extLst>
          </p:cNvPr>
          <p:cNvSpPr/>
          <p:nvPr/>
        </p:nvSpPr>
        <p:spPr>
          <a:xfrm>
            <a:off x="7148901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9EEEFA8-C7ED-9BF1-0576-84F8596D17F8}"/>
              </a:ext>
            </a:extLst>
          </p:cNvPr>
          <p:cNvSpPr/>
          <p:nvPr/>
        </p:nvSpPr>
        <p:spPr>
          <a:xfrm>
            <a:off x="7284814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2D716A-8E41-78BD-AE65-6DEAE8C32773}"/>
              </a:ext>
            </a:extLst>
          </p:cNvPr>
          <p:cNvSpPr/>
          <p:nvPr/>
        </p:nvSpPr>
        <p:spPr>
          <a:xfrm>
            <a:off x="6967268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86AA89-3088-CCE3-15CE-7FAE94D45B32}"/>
              </a:ext>
            </a:extLst>
          </p:cNvPr>
          <p:cNvSpPr/>
          <p:nvPr/>
        </p:nvSpPr>
        <p:spPr>
          <a:xfrm>
            <a:off x="7466446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B245E44-9427-D790-6500-220BB42BFF53}"/>
              </a:ext>
            </a:extLst>
          </p:cNvPr>
          <p:cNvSpPr/>
          <p:nvPr/>
        </p:nvSpPr>
        <p:spPr>
          <a:xfrm>
            <a:off x="7783992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88C24CD-5F25-0C6D-59EB-4A6A575396E3}"/>
              </a:ext>
            </a:extLst>
          </p:cNvPr>
          <p:cNvSpPr/>
          <p:nvPr/>
        </p:nvSpPr>
        <p:spPr>
          <a:xfrm>
            <a:off x="7919905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3EFFE52-4C93-C43F-5AB5-D41D680E31F7}"/>
              </a:ext>
            </a:extLst>
          </p:cNvPr>
          <p:cNvSpPr/>
          <p:nvPr/>
        </p:nvSpPr>
        <p:spPr>
          <a:xfrm>
            <a:off x="7602359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9B4C1C6-BB1C-B5A5-EB87-E4B134967062}"/>
              </a:ext>
            </a:extLst>
          </p:cNvPr>
          <p:cNvSpPr/>
          <p:nvPr/>
        </p:nvSpPr>
        <p:spPr>
          <a:xfrm>
            <a:off x="6831354" y="233746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4BFF931-9161-85E1-70BA-8848BD14B437}"/>
              </a:ext>
            </a:extLst>
          </p:cNvPr>
          <p:cNvSpPr/>
          <p:nvPr/>
        </p:nvSpPr>
        <p:spPr>
          <a:xfrm>
            <a:off x="7148900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C91560C-2CB6-82E0-0A70-74956489FFB7}"/>
              </a:ext>
            </a:extLst>
          </p:cNvPr>
          <p:cNvSpPr/>
          <p:nvPr/>
        </p:nvSpPr>
        <p:spPr>
          <a:xfrm>
            <a:off x="6831354" y="265216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BD78D8-62C7-DEEE-5454-E58216D0E7BD}"/>
              </a:ext>
            </a:extLst>
          </p:cNvPr>
          <p:cNvSpPr/>
          <p:nvPr/>
        </p:nvSpPr>
        <p:spPr>
          <a:xfrm>
            <a:off x="7148900" y="265216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22A774C-70DE-4D02-A8E3-794F783D3BE7}"/>
              </a:ext>
            </a:extLst>
          </p:cNvPr>
          <p:cNvSpPr/>
          <p:nvPr/>
        </p:nvSpPr>
        <p:spPr>
          <a:xfrm>
            <a:off x="6967267" y="247195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24363C5-7CE1-5EF5-453D-BF2818CC3079}"/>
              </a:ext>
            </a:extLst>
          </p:cNvPr>
          <p:cNvSpPr/>
          <p:nvPr/>
        </p:nvSpPr>
        <p:spPr>
          <a:xfrm>
            <a:off x="7284813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D48FB35-21C6-3848-68F0-826D5FBDAF8C}"/>
              </a:ext>
            </a:extLst>
          </p:cNvPr>
          <p:cNvSpPr/>
          <p:nvPr/>
        </p:nvSpPr>
        <p:spPr>
          <a:xfrm>
            <a:off x="7284813" y="278665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1D4D2FC-BBA2-3D00-42A3-CD1D913A7AE9}"/>
              </a:ext>
            </a:extLst>
          </p:cNvPr>
          <p:cNvSpPr/>
          <p:nvPr/>
        </p:nvSpPr>
        <p:spPr>
          <a:xfrm>
            <a:off x="6967267" y="278665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9ED14AE-C098-CCCE-AF21-6ED27699566C}"/>
              </a:ext>
            </a:extLst>
          </p:cNvPr>
          <p:cNvSpPr/>
          <p:nvPr/>
        </p:nvSpPr>
        <p:spPr>
          <a:xfrm>
            <a:off x="7466445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D44C9F2-B156-923F-1F2B-F7540AB50FBA}"/>
              </a:ext>
            </a:extLst>
          </p:cNvPr>
          <p:cNvSpPr/>
          <p:nvPr/>
        </p:nvSpPr>
        <p:spPr>
          <a:xfrm>
            <a:off x="7783991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5F5A84B-0ACD-AAE9-A966-53ACE562B32D}"/>
              </a:ext>
            </a:extLst>
          </p:cNvPr>
          <p:cNvSpPr/>
          <p:nvPr/>
        </p:nvSpPr>
        <p:spPr>
          <a:xfrm>
            <a:off x="7466445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B6C67F4-8723-D12F-6813-A10665FC11B8}"/>
              </a:ext>
            </a:extLst>
          </p:cNvPr>
          <p:cNvSpPr/>
          <p:nvPr/>
        </p:nvSpPr>
        <p:spPr>
          <a:xfrm>
            <a:off x="7783991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95D184-3FF6-79BB-3BFB-F0E0DC4D7EBC}"/>
              </a:ext>
            </a:extLst>
          </p:cNvPr>
          <p:cNvSpPr/>
          <p:nvPr/>
        </p:nvSpPr>
        <p:spPr>
          <a:xfrm>
            <a:off x="7602358" y="2471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37BCBDE-8116-41AB-82B9-DB75C7607855}"/>
              </a:ext>
            </a:extLst>
          </p:cNvPr>
          <p:cNvSpPr/>
          <p:nvPr/>
        </p:nvSpPr>
        <p:spPr>
          <a:xfrm>
            <a:off x="7919904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F4BF197-9596-0BE5-5DE3-B43CE8978991}"/>
              </a:ext>
            </a:extLst>
          </p:cNvPr>
          <p:cNvSpPr/>
          <p:nvPr/>
        </p:nvSpPr>
        <p:spPr>
          <a:xfrm>
            <a:off x="7919904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54A080D-4156-BCB6-0CA0-ADDB67AFF2FC}"/>
              </a:ext>
            </a:extLst>
          </p:cNvPr>
          <p:cNvSpPr/>
          <p:nvPr/>
        </p:nvSpPr>
        <p:spPr>
          <a:xfrm>
            <a:off x="7602358" y="2786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B16C33E-08B5-4714-35E7-6BEE2B40020A}"/>
              </a:ext>
            </a:extLst>
          </p:cNvPr>
          <p:cNvSpPr/>
          <p:nvPr/>
        </p:nvSpPr>
        <p:spPr>
          <a:xfrm>
            <a:off x="5878719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4A0B30-6A95-3EDF-4257-F9316F0746D2}"/>
              </a:ext>
            </a:extLst>
          </p:cNvPr>
          <p:cNvSpPr/>
          <p:nvPr/>
        </p:nvSpPr>
        <p:spPr>
          <a:xfrm>
            <a:off x="5878719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40B8FF9-6FCE-23DB-F83F-93B57D5B5243}"/>
              </a:ext>
            </a:extLst>
          </p:cNvPr>
          <p:cNvSpPr/>
          <p:nvPr/>
        </p:nvSpPr>
        <p:spPr>
          <a:xfrm>
            <a:off x="6014632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27FAC46-2FEC-161B-83C5-934DE195E706}"/>
              </a:ext>
            </a:extLst>
          </p:cNvPr>
          <p:cNvSpPr/>
          <p:nvPr/>
        </p:nvSpPr>
        <p:spPr>
          <a:xfrm>
            <a:off x="6014632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E9960C80-3DFE-8DBE-DC86-A805F7A22914}"/>
              </a:ext>
            </a:extLst>
          </p:cNvPr>
          <p:cNvSpPr/>
          <p:nvPr/>
        </p:nvSpPr>
        <p:spPr>
          <a:xfrm>
            <a:off x="6196264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6468155F-5792-2C10-5FF1-C09486408D73}"/>
              </a:ext>
            </a:extLst>
          </p:cNvPr>
          <p:cNvSpPr/>
          <p:nvPr/>
        </p:nvSpPr>
        <p:spPr>
          <a:xfrm>
            <a:off x="6513810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ABC28A57-7A1D-1737-BA53-C50BB4F659DD}"/>
              </a:ext>
            </a:extLst>
          </p:cNvPr>
          <p:cNvSpPr/>
          <p:nvPr/>
        </p:nvSpPr>
        <p:spPr>
          <a:xfrm>
            <a:off x="6196264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9874B0DD-B53F-AAA2-5FF5-5BFD0D5163D8}"/>
              </a:ext>
            </a:extLst>
          </p:cNvPr>
          <p:cNvSpPr/>
          <p:nvPr/>
        </p:nvSpPr>
        <p:spPr>
          <a:xfrm>
            <a:off x="6513810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87E82811-A21A-E35F-369E-E262EEAF98D1}"/>
              </a:ext>
            </a:extLst>
          </p:cNvPr>
          <p:cNvSpPr/>
          <p:nvPr/>
        </p:nvSpPr>
        <p:spPr>
          <a:xfrm>
            <a:off x="6332177" y="3101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1CDA476C-1941-599F-188F-EDE5F007AE4E}"/>
              </a:ext>
            </a:extLst>
          </p:cNvPr>
          <p:cNvSpPr/>
          <p:nvPr/>
        </p:nvSpPr>
        <p:spPr>
          <a:xfrm>
            <a:off x="6649723" y="310134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B9F7C0F-AEAD-C032-4DBE-A9A8B2C6BABC}"/>
              </a:ext>
            </a:extLst>
          </p:cNvPr>
          <p:cNvSpPr/>
          <p:nvPr/>
        </p:nvSpPr>
        <p:spPr>
          <a:xfrm>
            <a:off x="6649723" y="341604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8C256640-7F6C-709E-162D-45733F1CD8FF}"/>
              </a:ext>
            </a:extLst>
          </p:cNvPr>
          <p:cNvSpPr/>
          <p:nvPr/>
        </p:nvSpPr>
        <p:spPr>
          <a:xfrm>
            <a:off x="6332177" y="34160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621A666-C0FC-1F6D-F95F-2F77227343F0}"/>
              </a:ext>
            </a:extLst>
          </p:cNvPr>
          <p:cNvSpPr/>
          <p:nvPr/>
        </p:nvSpPr>
        <p:spPr>
          <a:xfrm>
            <a:off x="5878718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17A02D43-5C91-4DA3-70D0-7CC06FD0B84E}"/>
              </a:ext>
            </a:extLst>
          </p:cNvPr>
          <p:cNvSpPr/>
          <p:nvPr/>
        </p:nvSpPr>
        <p:spPr>
          <a:xfrm>
            <a:off x="6014631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59847D0-3735-62BC-C711-BA02E56FBE92}"/>
              </a:ext>
            </a:extLst>
          </p:cNvPr>
          <p:cNvSpPr/>
          <p:nvPr/>
        </p:nvSpPr>
        <p:spPr>
          <a:xfrm>
            <a:off x="6196263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210DDBF7-A5C2-21F1-E99A-19A814174E88}"/>
              </a:ext>
            </a:extLst>
          </p:cNvPr>
          <p:cNvSpPr/>
          <p:nvPr/>
        </p:nvSpPr>
        <p:spPr>
          <a:xfrm>
            <a:off x="6513809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3EB58BAA-9135-77A7-52F2-C4C6643826C4}"/>
              </a:ext>
            </a:extLst>
          </p:cNvPr>
          <p:cNvSpPr/>
          <p:nvPr/>
        </p:nvSpPr>
        <p:spPr>
          <a:xfrm>
            <a:off x="6332176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96898A36-9832-4ACE-1300-99CB1918A9D6}"/>
              </a:ext>
            </a:extLst>
          </p:cNvPr>
          <p:cNvSpPr/>
          <p:nvPr/>
        </p:nvSpPr>
        <p:spPr>
          <a:xfrm>
            <a:off x="6649722" y="373073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DB399408-8386-C449-D2A0-E9AE8CBA1DAE}"/>
              </a:ext>
            </a:extLst>
          </p:cNvPr>
          <p:cNvSpPr/>
          <p:nvPr/>
        </p:nvSpPr>
        <p:spPr>
          <a:xfrm>
            <a:off x="6831354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2B7E0CD4-F802-D371-5155-DE90BF5B60A7}"/>
              </a:ext>
            </a:extLst>
          </p:cNvPr>
          <p:cNvSpPr/>
          <p:nvPr/>
        </p:nvSpPr>
        <p:spPr>
          <a:xfrm>
            <a:off x="7148900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406E3B02-AE2D-E5D8-FE04-FF2C6511FC4F}"/>
              </a:ext>
            </a:extLst>
          </p:cNvPr>
          <p:cNvSpPr/>
          <p:nvPr/>
        </p:nvSpPr>
        <p:spPr>
          <a:xfrm>
            <a:off x="6831354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D90C13C-1017-2ED5-D84B-46691AFEDAB9}"/>
              </a:ext>
            </a:extLst>
          </p:cNvPr>
          <p:cNvSpPr/>
          <p:nvPr/>
        </p:nvSpPr>
        <p:spPr>
          <a:xfrm>
            <a:off x="7148900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E25C20AC-D3F5-0A03-112D-8722E510DB5D}"/>
              </a:ext>
            </a:extLst>
          </p:cNvPr>
          <p:cNvSpPr/>
          <p:nvPr/>
        </p:nvSpPr>
        <p:spPr>
          <a:xfrm>
            <a:off x="6967267" y="310134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0E3E4ED2-6290-F34D-3AEF-9DB72ADD6830}"/>
              </a:ext>
            </a:extLst>
          </p:cNvPr>
          <p:cNvSpPr/>
          <p:nvPr/>
        </p:nvSpPr>
        <p:spPr>
          <a:xfrm>
            <a:off x="7284813" y="3101344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5818BF29-A9CB-6C1A-734D-F067B625703B}"/>
              </a:ext>
            </a:extLst>
          </p:cNvPr>
          <p:cNvSpPr/>
          <p:nvPr/>
        </p:nvSpPr>
        <p:spPr>
          <a:xfrm>
            <a:off x="7284813" y="341604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38D948C-A883-491D-4A64-0A7B0940D787}"/>
              </a:ext>
            </a:extLst>
          </p:cNvPr>
          <p:cNvSpPr/>
          <p:nvPr/>
        </p:nvSpPr>
        <p:spPr>
          <a:xfrm>
            <a:off x="6967267" y="3416039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14F7F9E-2571-074A-7ECE-8810A2ABD8DE}"/>
              </a:ext>
            </a:extLst>
          </p:cNvPr>
          <p:cNvSpPr/>
          <p:nvPr/>
        </p:nvSpPr>
        <p:spPr>
          <a:xfrm>
            <a:off x="7466445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A77990C4-7730-A802-EABC-62F2444BA53D}"/>
              </a:ext>
            </a:extLst>
          </p:cNvPr>
          <p:cNvSpPr/>
          <p:nvPr/>
        </p:nvSpPr>
        <p:spPr>
          <a:xfrm>
            <a:off x="7783991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98E5826B-FBF5-36E4-BB92-1E6217607AF7}"/>
              </a:ext>
            </a:extLst>
          </p:cNvPr>
          <p:cNvSpPr/>
          <p:nvPr/>
        </p:nvSpPr>
        <p:spPr>
          <a:xfrm>
            <a:off x="7466445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B1C26BE-43F1-7D7E-8921-53206BDE055D}"/>
              </a:ext>
            </a:extLst>
          </p:cNvPr>
          <p:cNvSpPr/>
          <p:nvPr/>
        </p:nvSpPr>
        <p:spPr>
          <a:xfrm>
            <a:off x="7783991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6CAFDAAF-D155-B93F-95D3-F810D0E67C3D}"/>
              </a:ext>
            </a:extLst>
          </p:cNvPr>
          <p:cNvSpPr/>
          <p:nvPr/>
        </p:nvSpPr>
        <p:spPr>
          <a:xfrm>
            <a:off x="7602358" y="3101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8CF8D623-30E5-982A-2466-4A5192ED4A15}"/>
              </a:ext>
            </a:extLst>
          </p:cNvPr>
          <p:cNvSpPr/>
          <p:nvPr/>
        </p:nvSpPr>
        <p:spPr>
          <a:xfrm>
            <a:off x="7919904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B5B0433C-0DC8-9ADE-F500-DC4438076F4F}"/>
              </a:ext>
            </a:extLst>
          </p:cNvPr>
          <p:cNvSpPr/>
          <p:nvPr/>
        </p:nvSpPr>
        <p:spPr>
          <a:xfrm>
            <a:off x="7919904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2F006FAC-812A-33C6-7C50-7A8AB3474A62}"/>
              </a:ext>
            </a:extLst>
          </p:cNvPr>
          <p:cNvSpPr/>
          <p:nvPr/>
        </p:nvSpPr>
        <p:spPr>
          <a:xfrm>
            <a:off x="7602358" y="341603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EB8C381D-4FC6-FC79-EBBF-1DC4424582FC}"/>
              </a:ext>
            </a:extLst>
          </p:cNvPr>
          <p:cNvSpPr/>
          <p:nvPr/>
        </p:nvSpPr>
        <p:spPr>
          <a:xfrm>
            <a:off x="6831353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4629A082-AD2E-0B29-B607-7E6CEAB1BE96}"/>
              </a:ext>
            </a:extLst>
          </p:cNvPr>
          <p:cNvSpPr/>
          <p:nvPr/>
        </p:nvSpPr>
        <p:spPr>
          <a:xfrm>
            <a:off x="7148899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1D4321EA-C1F5-3589-840F-8EECA2DAD58A}"/>
              </a:ext>
            </a:extLst>
          </p:cNvPr>
          <p:cNvSpPr/>
          <p:nvPr/>
        </p:nvSpPr>
        <p:spPr>
          <a:xfrm>
            <a:off x="6967266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8922D0CC-F06D-0FE4-A2F8-46E54A0C5B3B}"/>
              </a:ext>
            </a:extLst>
          </p:cNvPr>
          <p:cNvSpPr/>
          <p:nvPr/>
        </p:nvSpPr>
        <p:spPr>
          <a:xfrm>
            <a:off x="7284812" y="373073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838C87A-8794-B65C-81AF-062A3CE3D060}"/>
              </a:ext>
            </a:extLst>
          </p:cNvPr>
          <p:cNvSpPr/>
          <p:nvPr/>
        </p:nvSpPr>
        <p:spPr>
          <a:xfrm>
            <a:off x="7466444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ED02E13-1CDE-19EC-45A5-633DBD9829F7}"/>
              </a:ext>
            </a:extLst>
          </p:cNvPr>
          <p:cNvSpPr/>
          <p:nvPr/>
        </p:nvSpPr>
        <p:spPr>
          <a:xfrm>
            <a:off x="7783990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CC14A5D3-B504-4E3C-1AA8-9290879CB424}"/>
              </a:ext>
            </a:extLst>
          </p:cNvPr>
          <p:cNvSpPr/>
          <p:nvPr/>
        </p:nvSpPr>
        <p:spPr>
          <a:xfrm>
            <a:off x="7602357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36BEEF6C-FF0B-379E-3B3F-45FE1B928EBD}"/>
              </a:ext>
            </a:extLst>
          </p:cNvPr>
          <p:cNvSpPr/>
          <p:nvPr/>
        </p:nvSpPr>
        <p:spPr>
          <a:xfrm>
            <a:off x="7919903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FE64BE20-484B-C776-49D0-3CAC351FEF2F}"/>
              </a:ext>
            </a:extLst>
          </p:cNvPr>
          <p:cNvSpPr/>
          <p:nvPr/>
        </p:nvSpPr>
        <p:spPr>
          <a:xfrm>
            <a:off x="5878717" y="3597276"/>
            <a:ext cx="317546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3CA4EA5F-3B99-2C6E-6A38-60D27B24831F}"/>
              </a:ext>
            </a:extLst>
          </p:cNvPr>
          <p:cNvSpPr/>
          <p:nvPr/>
        </p:nvSpPr>
        <p:spPr>
          <a:xfrm>
            <a:off x="6194901" y="3597457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24EA59FF-AC61-390C-CD71-E436585B0DF8}"/>
              </a:ext>
            </a:extLst>
          </p:cNvPr>
          <p:cNvSpPr/>
          <p:nvPr/>
        </p:nvSpPr>
        <p:spPr>
          <a:xfrm>
            <a:off x="6510366" y="3597236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A60EC05-5CC7-0208-72FF-83792E2C1F36}"/>
              </a:ext>
            </a:extLst>
          </p:cNvPr>
          <p:cNvSpPr/>
          <p:nvPr/>
        </p:nvSpPr>
        <p:spPr>
          <a:xfrm>
            <a:off x="6831707" y="3597236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23929516-6052-F8B8-EC0E-90A38CA7AD0F}"/>
              </a:ext>
            </a:extLst>
          </p:cNvPr>
          <p:cNvSpPr/>
          <p:nvPr/>
        </p:nvSpPr>
        <p:spPr>
          <a:xfrm>
            <a:off x="7148548" y="3597234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95A3F184-0C35-43FB-FFA1-45B5EA4FCAD5}"/>
              </a:ext>
            </a:extLst>
          </p:cNvPr>
          <p:cNvSpPr/>
          <p:nvPr/>
        </p:nvSpPr>
        <p:spPr>
          <a:xfrm>
            <a:off x="7462649" y="3597234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E4186077-85B8-EB1F-3576-36FBD7F88EF7}"/>
              </a:ext>
            </a:extLst>
          </p:cNvPr>
          <p:cNvSpPr/>
          <p:nvPr/>
        </p:nvSpPr>
        <p:spPr>
          <a:xfrm>
            <a:off x="7783285" y="3597946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31ED978D-46E7-0B6F-7A1F-EF500CD40E12}"/>
              </a:ext>
            </a:extLst>
          </p:cNvPr>
          <p:cNvSpPr/>
          <p:nvPr/>
        </p:nvSpPr>
        <p:spPr>
          <a:xfrm>
            <a:off x="8104664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292C5C28-F48D-20F3-C41F-2F69EAF489E4}"/>
              </a:ext>
            </a:extLst>
          </p:cNvPr>
          <p:cNvSpPr/>
          <p:nvPr/>
        </p:nvSpPr>
        <p:spPr>
          <a:xfrm>
            <a:off x="8240577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60D7D555-CD3A-97BD-59D8-470948A1A4E0}"/>
              </a:ext>
            </a:extLst>
          </p:cNvPr>
          <p:cNvSpPr/>
          <p:nvPr/>
        </p:nvSpPr>
        <p:spPr>
          <a:xfrm>
            <a:off x="8104663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6CD17C6-5236-9B75-6BA4-CDE849A90BE0}"/>
              </a:ext>
            </a:extLst>
          </p:cNvPr>
          <p:cNvSpPr/>
          <p:nvPr/>
        </p:nvSpPr>
        <p:spPr>
          <a:xfrm>
            <a:off x="8104663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6F93FB14-0EE8-7C55-4A66-7EC272299B1E}"/>
              </a:ext>
            </a:extLst>
          </p:cNvPr>
          <p:cNvSpPr/>
          <p:nvPr/>
        </p:nvSpPr>
        <p:spPr>
          <a:xfrm>
            <a:off x="8240576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0CA68DDE-2EFB-471E-E5AA-CAD4E6F7CFD7}"/>
              </a:ext>
            </a:extLst>
          </p:cNvPr>
          <p:cNvSpPr/>
          <p:nvPr/>
        </p:nvSpPr>
        <p:spPr>
          <a:xfrm>
            <a:off x="8240576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9A5C2FE2-11D3-25CC-0FF2-370B482F21A2}"/>
              </a:ext>
            </a:extLst>
          </p:cNvPr>
          <p:cNvSpPr/>
          <p:nvPr/>
        </p:nvSpPr>
        <p:spPr>
          <a:xfrm>
            <a:off x="8104663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D41BA078-F13E-B66F-311A-1998E4960B04}"/>
              </a:ext>
            </a:extLst>
          </p:cNvPr>
          <p:cNvSpPr/>
          <p:nvPr/>
        </p:nvSpPr>
        <p:spPr>
          <a:xfrm>
            <a:off x="8104663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ED24EE05-11C5-AFC0-D09C-57A5693C43BD}"/>
              </a:ext>
            </a:extLst>
          </p:cNvPr>
          <p:cNvSpPr/>
          <p:nvPr/>
        </p:nvSpPr>
        <p:spPr>
          <a:xfrm>
            <a:off x="8240576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4B37373A-7139-65F4-509A-05665028C9FD}"/>
              </a:ext>
            </a:extLst>
          </p:cNvPr>
          <p:cNvSpPr/>
          <p:nvPr/>
        </p:nvSpPr>
        <p:spPr>
          <a:xfrm>
            <a:off x="8240576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82609E4F-DA67-93FC-77AF-789E3A5EE8A5}"/>
              </a:ext>
            </a:extLst>
          </p:cNvPr>
          <p:cNvSpPr/>
          <p:nvPr/>
        </p:nvSpPr>
        <p:spPr>
          <a:xfrm>
            <a:off x="8104662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F43FE00E-F7DE-5593-5B78-A3861D461104}"/>
              </a:ext>
            </a:extLst>
          </p:cNvPr>
          <p:cNvSpPr/>
          <p:nvPr/>
        </p:nvSpPr>
        <p:spPr>
          <a:xfrm>
            <a:off x="8240575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26BABE94-5129-E7F1-35F2-C6D1E780669E}"/>
              </a:ext>
            </a:extLst>
          </p:cNvPr>
          <p:cNvSpPr/>
          <p:nvPr/>
        </p:nvSpPr>
        <p:spPr>
          <a:xfrm>
            <a:off x="8103957" y="3597946"/>
            <a:ext cx="317546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85DC0C44-3205-142F-167B-DFD20373C207}"/>
              </a:ext>
            </a:extLst>
          </p:cNvPr>
          <p:cNvSpPr/>
          <p:nvPr/>
        </p:nvSpPr>
        <p:spPr>
          <a:xfrm>
            <a:off x="8557419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049C2D77-1163-9F4D-9496-113F896A65B0}"/>
              </a:ext>
            </a:extLst>
          </p:cNvPr>
          <p:cNvSpPr/>
          <p:nvPr/>
        </p:nvSpPr>
        <p:spPr>
          <a:xfrm>
            <a:off x="8693332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11D6294-1358-4952-914B-667E8A892A44}"/>
              </a:ext>
            </a:extLst>
          </p:cNvPr>
          <p:cNvSpPr/>
          <p:nvPr/>
        </p:nvSpPr>
        <p:spPr>
          <a:xfrm>
            <a:off x="8874964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13091F2E-1C99-1B9A-0CD1-586B377AB690}"/>
              </a:ext>
            </a:extLst>
          </p:cNvPr>
          <p:cNvSpPr/>
          <p:nvPr/>
        </p:nvSpPr>
        <p:spPr>
          <a:xfrm>
            <a:off x="9192510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76424109-3A51-F601-EE38-CCF3220E249D}"/>
              </a:ext>
            </a:extLst>
          </p:cNvPr>
          <p:cNvSpPr/>
          <p:nvPr/>
        </p:nvSpPr>
        <p:spPr>
          <a:xfrm>
            <a:off x="9328423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AA43CA8A-542F-8CF7-8253-71DA108DADCA}"/>
              </a:ext>
            </a:extLst>
          </p:cNvPr>
          <p:cNvSpPr/>
          <p:nvPr/>
        </p:nvSpPr>
        <p:spPr>
          <a:xfrm>
            <a:off x="9010877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44DCFA5-DF29-DDD4-C962-4D2B2B157D38}"/>
              </a:ext>
            </a:extLst>
          </p:cNvPr>
          <p:cNvSpPr/>
          <p:nvPr/>
        </p:nvSpPr>
        <p:spPr>
          <a:xfrm>
            <a:off x="8557418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D0AE5FD-0EE4-BBE3-4758-23E8039CA0A7}"/>
              </a:ext>
            </a:extLst>
          </p:cNvPr>
          <p:cNvSpPr/>
          <p:nvPr/>
        </p:nvSpPr>
        <p:spPr>
          <a:xfrm>
            <a:off x="8557418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676998A4-FBF9-E762-BE0E-96F672FF4F63}"/>
              </a:ext>
            </a:extLst>
          </p:cNvPr>
          <p:cNvSpPr/>
          <p:nvPr/>
        </p:nvSpPr>
        <p:spPr>
          <a:xfrm>
            <a:off x="8693331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18625D75-851B-8B0C-57C6-C2B9005A125B}"/>
              </a:ext>
            </a:extLst>
          </p:cNvPr>
          <p:cNvSpPr/>
          <p:nvPr/>
        </p:nvSpPr>
        <p:spPr>
          <a:xfrm>
            <a:off x="8693331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5D8361B2-DFE2-B542-D79A-FBA0142BE46A}"/>
              </a:ext>
            </a:extLst>
          </p:cNvPr>
          <p:cNvSpPr/>
          <p:nvPr/>
        </p:nvSpPr>
        <p:spPr>
          <a:xfrm>
            <a:off x="8874963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8CB24118-6596-C841-A462-2F2C348DFD50}"/>
              </a:ext>
            </a:extLst>
          </p:cNvPr>
          <p:cNvSpPr/>
          <p:nvPr/>
        </p:nvSpPr>
        <p:spPr>
          <a:xfrm>
            <a:off x="9192509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486843DA-DDBA-51E7-7962-D21A66793F7C}"/>
              </a:ext>
            </a:extLst>
          </p:cNvPr>
          <p:cNvSpPr/>
          <p:nvPr/>
        </p:nvSpPr>
        <p:spPr>
          <a:xfrm>
            <a:off x="8874963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AF741152-8A34-D181-E9F6-C85674AAB0F9}"/>
              </a:ext>
            </a:extLst>
          </p:cNvPr>
          <p:cNvSpPr/>
          <p:nvPr/>
        </p:nvSpPr>
        <p:spPr>
          <a:xfrm>
            <a:off x="9192509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509B44C8-B3E3-A213-C17A-0E863D518882}"/>
              </a:ext>
            </a:extLst>
          </p:cNvPr>
          <p:cNvSpPr/>
          <p:nvPr/>
        </p:nvSpPr>
        <p:spPr>
          <a:xfrm>
            <a:off x="9010876" y="2471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A0DEB3AC-B426-9500-91C1-4FC00CC31FAE}"/>
              </a:ext>
            </a:extLst>
          </p:cNvPr>
          <p:cNvSpPr/>
          <p:nvPr/>
        </p:nvSpPr>
        <p:spPr>
          <a:xfrm>
            <a:off x="9328422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ED81CEC4-43E3-CDCF-D75F-83FBA974782C}"/>
              </a:ext>
            </a:extLst>
          </p:cNvPr>
          <p:cNvSpPr/>
          <p:nvPr/>
        </p:nvSpPr>
        <p:spPr>
          <a:xfrm>
            <a:off x="9328422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0E1D90DB-A1C2-D328-60F2-6B18400DEEA3}"/>
              </a:ext>
            </a:extLst>
          </p:cNvPr>
          <p:cNvSpPr/>
          <p:nvPr/>
        </p:nvSpPr>
        <p:spPr>
          <a:xfrm>
            <a:off x="9010876" y="2786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68EFDA27-A8B7-8E84-A525-13492BC20231}"/>
              </a:ext>
            </a:extLst>
          </p:cNvPr>
          <p:cNvSpPr/>
          <p:nvPr/>
        </p:nvSpPr>
        <p:spPr>
          <a:xfrm>
            <a:off x="9510054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8D1A4765-4569-5071-6F1F-DB4A25F02D38}"/>
              </a:ext>
            </a:extLst>
          </p:cNvPr>
          <p:cNvSpPr/>
          <p:nvPr/>
        </p:nvSpPr>
        <p:spPr>
          <a:xfrm>
            <a:off x="9827600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09F5EFCE-9446-63FD-6517-489556973FB6}"/>
              </a:ext>
            </a:extLst>
          </p:cNvPr>
          <p:cNvSpPr/>
          <p:nvPr/>
        </p:nvSpPr>
        <p:spPr>
          <a:xfrm>
            <a:off x="9963513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48A0115-07AB-A979-9F28-42D7E3CB65BD}"/>
              </a:ext>
            </a:extLst>
          </p:cNvPr>
          <p:cNvSpPr/>
          <p:nvPr/>
        </p:nvSpPr>
        <p:spPr>
          <a:xfrm>
            <a:off x="9645967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099A4EFC-9A05-7814-97DF-D0EDE7D32498}"/>
              </a:ext>
            </a:extLst>
          </p:cNvPr>
          <p:cNvSpPr/>
          <p:nvPr/>
        </p:nvSpPr>
        <p:spPr>
          <a:xfrm>
            <a:off x="10145145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0B3F6F4B-5D31-E859-5557-33C24632EBFE}"/>
              </a:ext>
            </a:extLst>
          </p:cNvPr>
          <p:cNvSpPr/>
          <p:nvPr/>
        </p:nvSpPr>
        <p:spPr>
          <a:xfrm>
            <a:off x="10462691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D49604F-42A6-1343-69B6-4EDFC9B8FC1D}"/>
              </a:ext>
            </a:extLst>
          </p:cNvPr>
          <p:cNvSpPr/>
          <p:nvPr/>
        </p:nvSpPr>
        <p:spPr>
          <a:xfrm>
            <a:off x="10598604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649C9544-4B76-309B-B9FD-3AEE7733B0A5}"/>
              </a:ext>
            </a:extLst>
          </p:cNvPr>
          <p:cNvSpPr/>
          <p:nvPr/>
        </p:nvSpPr>
        <p:spPr>
          <a:xfrm>
            <a:off x="10281058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4DF3315F-B282-6271-9D3D-12339EC328A4}"/>
              </a:ext>
            </a:extLst>
          </p:cNvPr>
          <p:cNvSpPr/>
          <p:nvPr/>
        </p:nvSpPr>
        <p:spPr>
          <a:xfrm>
            <a:off x="9510053" y="233746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D4D505A-9097-EF54-3875-6F06BBE390E3}"/>
              </a:ext>
            </a:extLst>
          </p:cNvPr>
          <p:cNvSpPr/>
          <p:nvPr/>
        </p:nvSpPr>
        <p:spPr>
          <a:xfrm>
            <a:off x="9827599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6636263F-2EB7-76D3-EBBB-E565F50858CA}"/>
              </a:ext>
            </a:extLst>
          </p:cNvPr>
          <p:cNvSpPr/>
          <p:nvPr/>
        </p:nvSpPr>
        <p:spPr>
          <a:xfrm>
            <a:off x="9510053" y="265216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1663BBD-4C3D-C9FC-33AB-ACDC011728E9}"/>
              </a:ext>
            </a:extLst>
          </p:cNvPr>
          <p:cNvSpPr/>
          <p:nvPr/>
        </p:nvSpPr>
        <p:spPr>
          <a:xfrm>
            <a:off x="9827599" y="265216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FA07E5DD-B180-9645-8625-7C92454A21D3}"/>
              </a:ext>
            </a:extLst>
          </p:cNvPr>
          <p:cNvSpPr/>
          <p:nvPr/>
        </p:nvSpPr>
        <p:spPr>
          <a:xfrm>
            <a:off x="9645966" y="247195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8054399D-EC4D-A3EE-ABFE-118130F43817}"/>
              </a:ext>
            </a:extLst>
          </p:cNvPr>
          <p:cNvSpPr/>
          <p:nvPr/>
        </p:nvSpPr>
        <p:spPr>
          <a:xfrm>
            <a:off x="9963512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26D7A4A2-9895-62A7-516A-03230D3A8E2C}"/>
              </a:ext>
            </a:extLst>
          </p:cNvPr>
          <p:cNvSpPr/>
          <p:nvPr/>
        </p:nvSpPr>
        <p:spPr>
          <a:xfrm>
            <a:off x="9963512" y="278665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797966F2-E37C-2432-2F77-3F4DCC233481}"/>
              </a:ext>
            </a:extLst>
          </p:cNvPr>
          <p:cNvSpPr/>
          <p:nvPr/>
        </p:nvSpPr>
        <p:spPr>
          <a:xfrm>
            <a:off x="9645966" y="278665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C115C4C-8D3B-9B13-4899-5D9C34362896}"/>
              </a:ext>
            </a:extLst>
          </p:cNvPr>
          <p:cNvSpPr/>
          <p:nvPr/>
        </p:nvSpPr>
        <p:spPr>
          <a:xfrm>
            <a:off x="10145144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535FDC6C-9158-14A3-60E1-84083C5C8A85}"/>
              </a:ext>
            </a:extLst>
          </p:cNvPr>
          <p:cNvSpPr/>
          <p:nvPr/>
        </p:nvSpPr>
        <p:spPr>
          <a:xfrm>
            <a:off x="10462690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1F38A49D-D7C4-4998-052B-050BCE3A6086}"/>
              </a:ext>
            </a:extLst>
          </p:cNvPr>
          <p:cNvSpPr/>
          <p:nvPr/>
        </p:nvSpPr>
        <p:spPr>
          <a:xfrm>
            <a:off x="10145144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AB6F178D-6DFF-18EC-20BB-BF38D783D4B8}"/>
              </a:ext>
            </a:extLst>
          </p:cNvPr>
          <p:cNvSpPr/>
          <p:nvPr/>
        </p:nvSpPr>
        <p:spPr>
          <a:xfrm>
            <a:off x="10462690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6588107E-33F1-FA5C-BD37-51D43302D83B}"/>
              </a:ext>
            </a:extLst>
          </p:cNvPr>
          <p:cNvSpPr/>
          <p:nvPr/>
        </p:nvSpPr>
        <p:spPr>
          <a:xfrm>
            <a:off x="10281057" y="2471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97EAEFA-F786-1D7C-C81D-DFB2BC5906F3}"/>
              </a:ext>
            </a:extLst>
          </p:cNvPr>
          <p:cNvSpPr/>
          <p:nvPr/>
        </p:nvSpPr>
        <p:spPr>
          <a:xfrm>
            <a:off x="10598603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7914CE3A-04EF-E040-8254-F11D69E2FE19}"/>
              </a:ext>
            </a:extLst>
          </p:cNvPr>
          <p:cNvSpPr/>
          <p:nvPr/>
        </p:nvSpPr>
        <p:spPr>
          <a:xfrm>
            <a:off x="10598603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06D14802-0EEC-A353-DE13-512895301E2C}"/>
              </a:ext>
            </a:extLst>
          </p:cNvPr>
          <p:cNvSpPr/>
          <p:nvPr/>
        </p:nvSpPr>
        <p:spPr>
          <a:xfrm>
            <a:off x="10281057" y="2786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27ACEA81-DAB0-E5CD-9978-EE3DA3EBA6F4}"/>
              </a:ext>
            </a:extLst>
          </p:cNvPr>
          <p:cNvSpPr/>
          <p:nvPr/>
        </p:nvSpPr>
        <p:spPr>
          <a:xfrm>
            <a:off x="8557418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DCA32D2E-869C-4CA3-0125-1AAEEDDB50BD}"/>
              </a:ext>
            </a:extLst>
          </p:cNvPr>
          <p:cNvSpPr/>
          <p:nvPr/>
        </p:nvSpPr>
        <p:spPr>
          <a:xfrm>
            <a:off x="8557418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8156457B-6541-A9FB-2F47-478C4D6EDD25}"/>
              </a:ext>
            </a:extLst>
          </p:cNvPr>
          <p:cNvSpPr/>
          <p:nvPr/>
        </p:nvSpPr>
        <p:spPr>
          <a:xfrm>
            <a:off x="8693331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9E77CF42-88B4-3527-FF72-D9F3F349FAFB}"/>
              </a:ext>
            </a:extLst>
          </p:cNvPr>
          <p:cNvSpPr/>
          <p:nvPr/>
        </p:nvSpPr>
        <p:spPr>
          <a:xfrm>
            <a:off x="8693331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11D12887-2C51-F7ED-2E37-8C8DB33A5568}"/>
              </a:ext>
            </a:extLst>
          </p:cNvPr>
          <p:cNvSpPr/>
          <p:nvPr/>
        </p:nvSpPr>
        <p:spPr>
          <a:xfrm>
            <a:off x="8874963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719C9F4C-8A41-A841-7931-3B95166E5B36}"/>
              </a:ext>
            </a:extLst>
          </p:cNvPr>
          <p:cNvSpPr/>
          <p:nvPr/>
        </p:nvSpPr>
        <p:spPr>
          <a:xfrm>
            <a:off x="9192509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7C238F7D-FD26-CB22-67E4-C98CAAA5FB5F}"/>
              </a:ext>
            </a:extLst>
          </p:cNvPr>
          <p:cNvSpPr/>
          <p:nvPr/>
        </p:nvSpPr>
        <p:spPr>
          <a:xfrm>
            <a:off x="8874963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99A192F-2581-C79E-2934-762224548897}"/>
              </a:ext>
            </a:extLst>
          </p:cNvPr>
          <p:cNvSpPr/>
          <p:nvPr/>
        </p:nvSpPr>
        <p:spPr>
          <a:xfrm>
            <a:off x="9192509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8E3B8BA8-5019-37D2-7E67-CCC4868CB902}"/>
              </a:ext>
            </a:extLst>
          </p:cNvPr>
          <p:cNvSpPr/>
          <p:nvPr/>
        </p:nvSpPr>
        <p:spPr>
          <a:xfrm>
            <a:off x="9010876" y="3101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897AD674-340C-581E-0C40-7A7A30A735C8}"/>
              </a:ext>
            </a:extLst>
          </p:cNvPr>
          <p:cNvSpPr/>
          <p:nvPr/>
        </p:nvSpPr>
        <p:spPr>
          <a:xfrm>
            <a:off x="9328422" y="310134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4D98988A-E629-EF55-9958-547A92FF4E0C}"/>
              </a:ext>
            </a:extLst>
          </p:cNvPr>
          <p:cNvSpPr/>
          <p:nvPr/>
        </p:nvSpPr>
        <p:spPr>
          <a:xfrm>
            <a:off x="9328422" y="341604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C222F555-B21C-656E-B06E-B836F7905CB3}"/>
              </a:ext>
            </a:extLst>
          </p:cNvPr>
          <p:cNvSpPr/>
          <p:nvPr/>
        </p:nvSpPr>
        <p:spPr>
          <a:xfrm>
            <a:off x="9010876" y="34160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4C15AE52-D9B1-E09C-1F68-31F8D95075EC}"/>
              </a:ext>
            </a:extLst>
          </p:cNvPr>
          <p:cNvSpPr/>
          <p:nvPr/>
        </p:nvSpPr>
        <p:spPr>
          <a:xfrm>
            <a:off x="8557417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5AC2C717-90F2-B1CE-C126-35C583DAA4E1}"/>
              </a:ext>
            </a:extLst>
          </p:cNvPr>
          <p:cNvSpPr/>
          <p:nvPr/>
        </p:nvSpPr>
        <p:spPr>
          <a:xfrm>
            <a:off x="8693330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C3F72F72-0E85-A2EC-CD3F-DBA1503E5190}"/>
              </a:ext>
            </a:extLst>
          </p:cNvPr>
          <p:cNvSpPr/>
          <p:nvPr/>
        </p:nvSpPr>
        <p:spPr>
          <a:xfrm>
            <a:off x="8874962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DA3BD09D-380B-D83B-7AAE-D8900059AF7C}"/>
              </a:ext>
            </a:extLst>
          </p:cNvPr>
          <p:cNvSpPr/>
          <p:nvPr/>
        </p:nvSpPr>
        <p:spPr>
          <a:xfrm>
            <a:off x="9192508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1023707D-94F7-E402-D840-10167BF763C8}"/>
              </a:ext>
            </a:extLst>
          </p:cNvPr>
          <p:cNvSpPr/>
          <p:nvPr/>
        </p:nvSpPr>
        <p:spPr>
          <a:xfrm>
            <a:off x="9010875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0E10DF67-3233-D72D-9174-F7EB458754DE}"/>
              </a:ext>
            </a:extLst>
          </p:cNvPr>
          <p:cNvSpPr/>
          <p:nvPr/>
        </p:nvSpPr>
        <p:spPr>
          <a:xfrm>
            <a:off x="9328421" y="373073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54B129E2-A321-73A2-242D-C44AFF259A95}"/>
              </a:ext>
            </a:extLst>
          </p:cNvPr>
          <p:cNvSpPr/>
          <p:nvPr/>
        </p:nvSpPr>
        <p:spPr>
          <a:xfrm>
            <a:off x="9510053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E114D8EF-E41B-ABA4-638E-8E72B639C098}"/>
              </a:ext>
            </a:extLst>
          </p:cNvPr>
          <p:cNvSpPr/>
          <p:nvPr/>
        </p:nvSpPr>
        <p:spPr>
          <a:xfrm>
            <a:off x="9827599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C4B24EF2-6697-E201-C638-98706271E3A1}"/>
              </a:ext>
            </a:extLst>
          </p:cNvPr>
          <p:cNvSpPr/>
          <p:nvPr/>
        </p:nvSpPr>
        <p:spPr>
          <a:xfrm>
            <a:off x="9510053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E4C6810-5597-3E49-6994-696DE1E9B7F4}"/>
              </a:ext>
            </a:extLst>
          </p:cNvPr>
          <p:cNvSpPr/>
          <p:nvPr/>
        </p:nvSpPr>
        <p:spPr>
          <a:xfrm>
            <a:off x="9827599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EFBD1A53-FBAA-FD79-69A8-EB3F70B252B2}"/>
              </a:ext>
            </a:extLst>
          </p:cNvPr>
          <p:cNvSpPr/>
          <p:nvPr/>
        </p:nvSpPr>
        <p:spPr>
          <a:xfrm>
            <a:off x="9645966" y="310134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402470A8-3A91-6407-766B-0A76ECB302F7}"/>
              </a:ext>
            </a:extLst>
          </p:cNvPr>
          <p:cNvSpPr/>
          <p:nvPr/>
        </p:nvSpPr>
        <p:spPr>
          <a:xfrm>
            <a:off x="9963512" y="3101344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8F6A52D3-6B7C-2BEC-352D-9CB6EB959359}"/>
              </a:ext>
            </a:extLst>
          </p:cNvPr>
          <p:cNvSpPr/>
          <p:nvPr/>
        </p:nvSpPr>
        <p:spPr>
          <a:xfrm>
            <a:off x="9963512" y="341604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155778AB-D12F-623C-5568-20124CC68D48}"/>
              </a:ext>
            </a:extLst>
          </p:cNvPr>
          <p:cNvSpPr/>
          <p:nvPr/>
        </p:nvSpPr>
        <p:spPr>
          <a:xfrm>
            <a:off x="9645966" y="3416039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992F022E-B63D-AD59-AD97-741359BB1A24}"/>
              </a:ext>
            </a:extLst>
          </p:cNvPr>
          <p:cNvSpPr/>
          <p:nvPr/>
        </p:nvSpPr>
        <p:spPr>
          <a:xfrm>
            <a:off x="10145144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3E4F6B77-B246-86A2-F6D9-24A34C3DCFE3}"/>
              </a:ext>
            </a:extLst>
          </p:cNvPr>
          <p:cNvSpPr/>
          <p:nvPr/>
        </p:nvSpPr>
        <p:spPr>
          <a:xfrm>
            <a:off x="10462690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4FF6D9C1-F264-904D-5F78-47A16D9E1AB7}"/>
              </a:ext>
            </a:extLst>
          </p:cNvPr>
          <p:cNvSpPr/>
          <p:nvPr/>
        </p:nvSpPr>
        <p:spPr>
          <a:xfrm>
            <a:off x="10145144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5D5E06A6-3C76-6ED2-29DB-AD9B3B89056C}"/>
              </a:ext>
            </a:extLst>
          </p:cNvPr>
          <p:cNvSpPr/>
          <p:nvPr/>
        </p:nvSpPr>
        <p:spPr>
          <a:xfrm>
            <a:off x="10462690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38F724F4-7BCC-74EA-9738-5349BF1C14FC}"/>
              </a:ext>
            </a:extLst>
          </p:cNvPr>
          <p:cNvSpPr/>
          <p:nvPr/>
        </p:nvSpPr>
        <p:spPr>
          <a:xfrm>
            <a:off x="10281057" y="3101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E3297278-5739-C9CF-384F-B59D29BA10BE}"/>
              </a:ext>
            </a:extLst>
          </p:cNvPr>
          <p:cNvSpPr/>
          <p:nvPr/>
        </p:nvSpPr>
        <p:spPr>
          <a:xfrm>
            <a:off x="10598603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2298BD9F-646F-EA63-6250-C17CD9412C4C}"/>
              </a:ext>
            </a:extLst>
          </p:cNvPr>
          <p:cNvSpPr/>
          <p:nvPr/>
        </p:nvSpPr>
        <p:spPr>
          <a:xfrm>
            <a:off x="10598603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D2F8617E-6EF7-8E4F-59D5-626E37A53958}"/>
              </a:ext>
            </a:extLst>
          </p:cNvPr>
          <p:cNvSpPr/>
          <p:nvPr/>
        </p:nvSpPr>
        <p:spPr>
          <a:xfrm>
            <a:off x="10281057" y="341603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EBA1ACFD-71FD-D0C7-8FAB-57CB56EF9BF9}"/>
              </a:ext>
            </a:extLst>
          </p:cNvPr>
          <p:cNvSpPr/>
          <p:nvPr/>
        </p:nvSpPr>
        <p:spPr>
          <a:xfrm>
            <a:off x="9510052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893807AB-CF1C-4641-6526-88916823191F}"/>
              </a:ext>
            </a:extLst>
          </p:cNvPr>
          <p:cNvSpPr/>
          <p:nvPr/>
        </p:nvSpPr>
        <p:spPr>
          <a:xfrm>
            <a:off x="9827598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F7FCFDB-E6C2-E596-9574-832BFF85B2DE}"/>
              </a:ext>
            </a:extLst>
          </p:cNvPr>
          <p:cNvSpPr/>
          <p:nvPr/>
        </p:nvSpPr>
        <p:spPr>
          <a:xfrm>
            <a:off x="9645965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FF87301B-3E0F-821E-8A0E-D9744BCC46AE}"/>
              </a:ext>
            </a:extLst>
          </p:cNvPr>
          <p:cNvSpPr/>
          <p:nvPr/>
        </p:nvSpPr>
        <p:spPr>
          <a:xfrm>
            <a:off x="9963511" y="373073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E284264A-5455-03F1-34D9-957F6868EC28}"/>
              </a:ext>
            </a:extLst>
          </p:cNvPr>
          <p:cNvSpPr/>
          <p:nvPr/>
        </p:nvSpPr>
        <p:spPr>
          <a:xfrm>
            <a:off x="10145143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FD88DAD7-AAB7-3287-4486-F11A3ED3E5D8}"/>
              </a:ext>
            </a:extLst>
          </p:cNvPr>
          <p:cNvSpPr/>
          <p:nvPr/>
        </p:nvSpPr>
        <p:spPr>
          <a:xfrm>
            <a:off x="10462689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05E502BB-D984-0838-7CB1-4AA7558CD2C3}"/>
              </a:ext>
            </a:extLst>
          </p:cNvPr>
          <p:cNvSpPr/>
          <p:nvPr/>
        </p:nvSpPr>
        <p:spPr>
          <a:xfrm>
            <a:off x="10281056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D3877709-A369-8205-D6AF-BE9CEB87B148}"/>
              </a:ext>
            </a:extLst>
          </p:cNvPr>
          <p:cNvSpPr/>
          <p:nvPr/>
        </p:nvSpPr>
        <p:spPr>
          <a:xfrm>
            <a:off x="10598602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1822B316-A32B-1E3D-DF12-C0FBB6E4C6B2}"/>
              </a:ext>
            </a:extLst>
          </p:cNvPr>
          <p:cNvSpPr/>
          <p:nvPr/>
        </p:nvSpPr>
        <p:spPr>
          <a:xfrm>
            <a:off x="10780234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E5F3B466-314D-0EE1-A535-39F9F217DC67}"/>
              </a:ext>
            </a:extLst>
          </p:cNvPr>
          <p:cNvSpPr/>
          <p:nvPr/>
        </p:nvSpPr>
        <p:spPr>
          <a:xfrm>
            <a:off x="10916147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E3D35F7F-2551-D0AE-2801-D55BC9BE2DCD}"/>
              </a:ext>
            </a:extLst>
          </p:cNvPr>
          <p:cNvSpPr/>
          <p:nvPr/>
        </p:nvSpPr>
        <p:spPr>
          <a:xfrm>
            <a:off x="10780233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DB8BFB8E-ED1D-8BC7-A3DC-7810558AB923}"/>
              </a:ext>
            </a:extLst>
          </p:cNvPr>
          <p:cNvSpPr/>
          <p:nvPr/>
        </p:nvSpPr>
        <p:spPr>
          <a:xfrm>
            <a:off x="10780233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EBD30C47-606F-D874-6F06-E7B271DEE2F4}"/>
              </a:ext>
            </a:extLst>
          </p:cNvPr>
          <p:cNvSpPr/>
          <p:nvPr/>
        </p:nvSpPr>
        <p:spPr>
          <a:xfrm>
            <a:off x="10916146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55E3161-2410-9CAD-D20C-C36AB6643606}"/>
              </a:ext>
            </a:extLst>
          </p:cNvPr>
          <p:cNvSpPr/>
          <p:nvPr/>
        </p:nvSpPr>
        <p:spPr>
          <a:xfrm>
            <a:off x="10916146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74B5FB83-7A35-F807-C175-AB615C0213E0}"/>
              </a:ext>
            </a:extLst>
          </p:cNvPr>
          <p:cNvSpPr/>
          <p:nvPr/>
        </p:nvSpPr>
        <p:spPr>
          <a:xfrm>
            <a:off x="10780233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0A6DB6FF-0F39-26FE-CF8C-A32BE57736D0}"/>
              </a:ext>
            </a:extLst>
          </p:cNvPr>
          <p:cNvSpPr/>
          <p:nvPr/>
        </p:nvSpPr>
        <p:spPr>
          <a:xfrm>
            <a:off x="10780233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C5CF2BFF-6A79-5F80-EB33-43880A3351ED}"/>
              </a:ext>
            </a:extLst>
          </p:cNvPr>
          <p:cNvSpPr/>
          <p:nvPr/>
        </p:nvSpPr>
        <p:spPr>
          <a:xfrm>
            <a:off x="10916146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16BDE65A-607D-605D-F492-1F40F0BFE882}"/>
              </a:ext>
            </a:extLst>
          </p:cNvPr>
          <p:cNvSpPr/>
          <p:nvPr/>
        </p:nvSpPr>
        <p:spPr>
          <a:xfrm>
            <a:off x="10916146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B0D68D3D-B095-CD22-E65A-AAABED0857D7}"/>
              </a:ext>
            </a:extLst>
          </p:cNvPr>
          <p:cNvSpPr/>
          <p:nvPr/>
        </p:nvSpPr>
        <p:spPr>
          <a:xfrm>
            <a:off x="10780232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C434D707-4DB1-2689-09D9-72B56804BBBE}"/>
              </a:ext>
            </a:extLst>
          </p:cNvPr>
          <p:cNvSpPr/>
          <p:nvPr/>
        </p:nvSpPr>
        <p:spPr>
          <a:xfrm>
            <a:off x="10916145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75FDF6C5-FB2D-284B-4061-0EB1DFF980AF}"/>
              </a:ext>
            </a:extLst>
          </p:cNvPr>
          <p:cNvSpPr/>
          <p:nvPr/>
        </p:nvSpPr>
        <p:spPr>
          <a:xfrm>
            <a:off x="9831041" y="3594760"/>
            <a:ext cx="1270539" cy="314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3C1DCBCC-C685-5F7B-DF9D-9AE9A1583F75}"/>
              </a:ext>
            </a:extLst>
          </p:cNvPr>
          <p:cNvSpPr/>
          <p:nvPr/>
        </p:nvSpPr>
        <p:spPr>
          <a:xfrm>
            <a:off x="10784038" y="3592222"/>
            <a:ext cx="325316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4844F743-2692-5E71-B45C-A33EE9A95AB7}"/>
              </a:ext>
            </a:extLst>
          </p:cNvPr>
          <p:cNvSpPr/>
          <p:nvPr/>
        </p:nvSpPr>
        <p:spPr>
          <a:xfrm>
            <a:off x="9830686" y="3592222"/>
            <a:ext cx="945744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6F3618B3-926B-2B60-F773-42F59253FD3E}"/>
              </a:ext>
            </a:extLst>
          </p:cNvPr>
          <p:cNvSpPr/>
          <p:nvPr/>
        </p:nvSpPr>
        <p:spPr>
          <a:xfrm>
            <a:off x="8558384" y="3593690"/>
            <a:ext cx="1270539" cy="314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BE0ED808-2330-1CB5-175A-4842EF3B8848}"/>
              </a:ext>
            </a:extLst>
          </p:cNvPr>
          <p:cNvSpPr/>
          <p:nvPr/>
        </p:nvSpPr>
        <p:spPr>
          <a:xfrm>
            <a:off x="8555435" y="3601355"/>
            <a:ext cx="325316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51161047-A3BC-C1E2-CE73-965F13CF830A}"/>
              </a:ext>
            </a:extLst>
          </p:cNvPr>
          <p:cNvSpPr/>
          <p:nvPr/>
        </p:nvSpPr>
        <p:spPr>
          <a:xfrm>
            <a:off x="8871830" y="3598800"/>
            <a:ext cx="945744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C831A634-6D48-4418-9112-92616EBFE4FB}"/>
              </a:ext>
            </a:extLst>
          </p:cNvPr>
          <p:cNvSpPr/>
          <p:nvPr/>
        </p:nvSpPr>
        <p:spPr>
          <a:xfrm>
            <a:off x="9186377" y="3281929"/>
            <a:ext cx="637420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B2DB1B14-3398-E806-EEB8-5721E0E4E012}"/>
              </a:ext>
            </a:extLst>
          </p:cNvPr>
          <p:cNvSpPr/>
          <p:nvPr/>
        </p:nvSpPr>
        <p:spPr>
          <a:xfrm>
            <a:off x="9824072" y="3282999"/>
            <a:ext cx="948385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DE89226-8524-20F7-5118-D7A5C17CCF86}"/>
              </a:ext>
            </a:extLst>
          </p:cNvPr>
          <p:cNvSpPr/>
          <p:nvPr/>
        </p:nvSpPr>
        <p:spPr>
          <a:xfrm>
            <a:off x="8554285" y="3291268"/>
            <a:ext cx="645137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2B3C45D2-D9C7-0ED6-0B22-691A17D23AFB}"/>
              </a:ext>
            </a:extLst>
          </p:cNvPr>
          <p:cNvSpPr/>
          <p:nvPr/>
        </p:nvSpPr>
        <p:spPr>
          <a:xfrm>
            <a:off x="10786785" y="3278795"/>
            <a:ext cx="314795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E3C3F098-044B-5E86-243E-A01035C41BCD}"/>
              </a:ext>
            </a:extLst>
          </p:cNvPr>
          <p:cNvSpPr/>
          <p:nvPr/>
        </p:nvSpPr>
        <p:spPr>
          <a:xfrm>
            <a:off x="8556000" y="3278112"/>
            <a:ext cx="1270539" cy="314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57D29777-07D5-0943-9AE1-3ECC1D6459D5}"/>
              </a:ext>
            </a:extLst>
          </p:cNvPr>
          <p:cNvSpPr/>
          <p:nvPr/>
        </p:nvSpPr>
        <p:spPr>
          <a:xfrm>
            <a:off x="9833817" y="3273575"/>
            <a:ext cx="1270539" cy="314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Isosceles Triangle 425">
            <a:extLst>
              <a:ext uri="{FF2B5EF4-FFF2-40B4-BE49-F238E27FC236}">
                <a16:creationId xmlns:a16="http://schemas.microsoft.com/office/drawing/2014/main" id="{1FC2367C-AF2A-D89D-04EF-A91D82DCEA99}"/>
              </a:ext>
            </a:extLst>
          </p:cNvPr>
          <p:cNvSpPr/>
          <p:nvPr/>
        </p:nvSpPr>
        <p:spPr>
          <a:xfrm>
            <a:off x="8799924" y="2202979"/>
            <a:ext cx="2176959" cy="1641110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Isosceles Triangle 426">
            <a:extLst>
              <a:ext uri="{FF2B5EF4-FFF2-40B4-BE49-F238E27FC236}">
                <a16:creationId xmlns:a16="http://schemas.microsoft.com/office/drawing/2014/main" id="{F433180F-C577-35DA-8D5F-10CEC21210AC}"/>
              </a:ext>
            </a:extLst>
          </p:cNvPr>
          <p:cNvSpPr/>
          <p:nvPr/>
        </p:nvSpPr>
        <p:spPr>
          <a:xfrm>
            <a:off x="6121225" y="2202979"/>
            <a:ext cx="2176959" cy="1641110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1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4984-DBFD-4A2E-B0E2-BF422AFD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48C1F-D584-367A-BD62-5FE7DD3AD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9022951" cy="2328243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latin typeface="YouTube Sans"/>
                  </a:rPr>
                  <a:t>Спочатку, у нашому скалярному коді ми обчислюємо рівняння ребер нижнього лівого кута прямокутника-трикутника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𝑀𝑖𝑛𝑋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+0.5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𝑀𝑖𝑛𝑌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0.5)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Для SIMD-коду, оскільки ми </a:t>
                </a:r>
                <a:r>
                  <a:rPr lang="uk-UA" dirty="0">
                    <a:latin typeface="YouTube Sans"/>
                  </a:rPr>
                  <a:t>обчислюємо</a:t>
                </a:r>
                <a:r>
                  <a:rPr lang="ru-RU" dirty="0">
                    <a:latin typeface="YouTube Sans"/>
                  </a:rPr>
                  <a:t> 4 пікселі на раз, ми обчислимо ці змінні нижнього лівого рядка </a:t>
                </a:r>
                <a:r>
                  <a:rPr lang="uk-UA" dirty="0">
                    <a:latin typeface="YouTube Sans"/>
                  </a:rPr>
                  <a:t>для</a:t>
                </a:r>
                <a:r>
                  <a:rPr lang="ru-RU" dirty="0">
                    <a:latin typeface="YouTube Sans"/>
                  </a:rPr>
                  <a:t> 4 </a:t>
                </a:r>
                <a:r>
                  <a:rPr lang="uk-UA" dirty="0">
                    <a:latin typeface="YouTube Sans"/>
                  </a:rPr>
                  <a:t>послідовних </a:t>
                </a:r>
                <a:r>
                  <a:rPr lang="ru-RU" dirty="0">
                    <a:latin typeface="YouTube Sans"/>
                  </a:rPr>
                  <a:t>пікселів</a:t>
                </a:r>
                <a:endParaRPr lang="uk-UA" dirty="0">
                  <a:latin typeface="YouTube Sans"/>
                </a:endParaRPr>
              </a:p>
              <a:p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48C1F-D584-367A-BD62-5FE7DD3AD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9022951" cy="2328243"/>
              </a:xfrm>
              <a:blipFill>
                <a:blip r:embed="rId2"/>
                <a:stretch>
                  <a:fillRect l="-135" t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6A6DE9B-F2B3-CF9C-0E1A-D79D2913A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9087" y="3802452"/>
            <a:ext cx="7849695" cy="5586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CA00EB-D28F-CB7A-990B-B35AE192983E}"/>
              </a:ext>
            </a:extLst>
          </p:cNvPr>
          <p:cNvSpPr txBox="1"/>
          <p:nvPr/>
        </p:nvSpPr>
        <p:spPr>
          <a:xfrm>
            <a:off x="3292309" y="4905126"/>
            <a:ext cx="15641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Edge0RowY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EC5C51-2286-CF36-852B-EDAED63B95E6}"/>
              </a:ext>
            </a:extLst>
          </p:cNvPr>
          <p:cNvSpPr txBox="1"/>
          <p:nvPr/>
        </p:nvSpPr>
        <p:spPr>
          <a:xfrm>
            <a:off x="3292309" y="5274458"/>
            <a:ext cx="15641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Edge0RowY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882EB-9541-BE32-D9E1-E5933BDD5133}"/>
              </a:ext>
            </a:extLst>
          </p:cNvPr>
          <p:cNvSpPr txBox="1"/>
          <p:nvPr/>
        </p:nvSpPr>
        <p:spPr>
          <a:xfrm>
            <a:off x="3292309" y="5643790"/>
            <a:ext cx="15641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Edge0RowY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8AD54-3EAB-04A0-D578-8DAF88E27B32}"/>
              </a:ext>
            </a:extLst>
          </p:cNvPr>
          <p:cNvSpPr txBox="1"/>
          <p:nvPr/>
        </p:nvSpPr>
        <p:spPr>
          <a:xfrm>
            <a:off x="3292309" y="6013122"/>
            <a:ext cx="15641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Edge0RowY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DE309B-7271-0E44-22E7-194CDCD7A991}"/>
                  </a:ext>
                </a:extLst>
              </p:cNvPr>
              <p:cNvSpPr txBox="1"/>
              <p:nvPr/>
            </p:nvSpPr>
            <p:spPr>
              <a:xfrm>
                <a:off x="4968583" y="5473119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DE309B-7271-0E44-22E7-194CDCD7A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583" y="5473119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17949" r="-179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1C4DFFF-3159-6805-D286-F3FBA68C4F5D}"/>
              </a:ext>
            </a:extLst>
          </p:cNvPr>
          <p:cNvSpPr txBox="1"/>
          <p:nvPr/>
        </p:nvSpPr>
        <p:spPr>
          <a:xfrm>
            <a:off x="6058536" y="4905126"/>
            <a:ext cx="17410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780A0-D56F-DB17-8C68-740B2954B9DE}"/>
              </a:ext>
            </a:extLst>
          </p:cNvPr>
          <p:cNvSpPr txBox="1"/>
          <p:nvPr/>
        </p:nvSpPr>
        <p:spPr>
          <a:xfrm>
            <a:off x="6058536" y="5272816"/>
            <a:ext cx="17410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15096F-6CDE-BFC5-2682-9EA68413E078}"/>
              </a:ext>
            </a:extLst>
          </p:cNvPr>
          <p:cNvSpPr txBox="1"/>
          <p:nvPr/>
        </p:nvSpPr>
        <p:spPr>
          <a:xfrm>
            <a:off x="6058536" y="5644610"/>
            <a:ext cx="17410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1A1313-BDC4-CAC2-D646-2895826A6930}"/>
              </a:ext>
            </a:extLst>
          </p:cNvPr>
          <p:cNvSpPr txBox="1"/>
          <p:nvPr/>
        </p:nvSpPr>
        <p:spPr>
          <a:xfrm>
            <a:off x="6058536" y="6009838"/>
            <a:ext cx="17410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54BB3B-C551-97A8-7875-3411542B12ED}"/>
                  </a:ext>
                </a:extLst>
              </p:cNvPr>
              <p:cNvSpPr txBox="1"/>
              <p:nvPr/>
            </p:nvSpPr>
            <p:spPr>
              <a:xfrm>
                <a:off x="5753239" y="5473119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54BB3B-C551-97A8-7875-3411542B1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239" y="5473119"/>
                <a:ext cx="229229" cy="276999"/>
              </a:xfrm>
              <a:prstGeom prst="rect">
                <a:avLst/>
              </a:prstGeom>
              <a:blipFill>
                <a:blip r:embed="rId7"/>
                <a:stretch>
                  <a:fillRect l="-16216" r="-1621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01B207A-B01E-4E68-C84D-5C2D35B5CA48}"/>
              </a:ext>
            </a:extLst>
          </p:cNvPr>
          <p:cNvSpPr txBox="1"/>
          <p:nvPr/>
        </p:nvSpPr>
        <p:spPr>
          <a:xfrm>
            <a:off x="5388028" y="4905126"/>
            <a:ext cx="257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09CA4-A1BD-18AB-3B5B-A4FD11DABF28}"/>
              </a:ext>
            </a:extLst>
          </p:cNvPr>
          <p:cNvSpPr txBox="1"/>
          <p:nvPr/>
        </p:nvSpPr>
        <p:spPr>
          <a:xfrm>
            <a:off x="5388027" y="5272816"/>
            <a:ext cx="257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96740E-4508-F78C-F6C3-3CAF2DADE1A0}"/>
              </a:ext>
            </a:extLst>
          </p:cNvPr>
          <p:cNvSpPr txBox="1"/>
          <p:nvPr/>
        </p:nvSpPr>
        <p:spPr>
          <a:xfrm>
            <a:off x="5388027" y="5642148"/>
            <a:ext cx="257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6283C-FC1B-4B10-8680-CCE7CE325989}"/>
              </a:ext>
            </a:extLst>
          </p:cNvPr>
          <p:cNvSpPr txBox="1"/>
          <p:nvPr/>
        </p:nvSpPr>
        <p:spPr>
          <a:xfrm>
            <a:off x="5388027" y="6009838"/>
            <a:ext cx="257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4CEDC6-F51A-C6FE-E438-1CE5CDDE0015}"/>
              </a:ext>
            </a:extLst>
          </p:cNvPr>
          <p:cNvSpPr txBox="1"/>
          <p:nvPr/>
        </p:nvSpPr>
        <p:spPr>
          <a:xfrm>
            <a:off x="689104" y="5457482"/>
            <a:ext cx="19894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Edge0RowY_4x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B986C2-F23B-AE3A-F0CE-EBBCAD1CE022}"/>
                  </a:ext>
                </a:extLst>
              </p:cNvPr>
              <p:cNvSpPr txBox="1"/>
              <p:nvPr/>
            </p:nvSpPr>
            <p:spPr>
              <a:xfrm>
                <a:off x="2866804" y="5473119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B986C2-F23B-AE3A-F0CE-EBBCAD1C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04" y="5473119"/>
                <a:ext cx="237244" cy="276999"/>
              </a:xfrm>
              <a:prstGeom prst="rect">
                <a:avLst/>
              </a:prstGeom>
              <a:blipFill>
                <a:blip r:embed="rId8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C21DE2-9C9D-4EE2-F27B-D2CF19177AD5}"/>
                  </a:ext>
                </a:extLst>
              </p:cNvPr>
              <p:cNvSpPr txBox="1"/>
              <p:nvPr/>
            </p:nvSpPr>
            <p:spPr>
              <a:xfrm>
                <a:off x="8410709" y="4920515"/>
                <a:ext cx="1401039" cy="33855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Піксель</a:t>
                </a:r>
                <a:r>
                  <a:rPr lang="en-US" sz="1600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C21DE2-9C9D-4EE2-F27B-D2CF19177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709" y="4920515"/>
                <a:ext cx="1401039" cy="338554"/>
              </a:xfrm>
              <a:prstGeom prst="rect">
                <a:avLst/>
              </a:prstGeom>
              <a:blipFill>
                <a:blip r:embed="rId9"/>
                <a:stretch>
                  <a:fillRect l="-2609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74A45A-CB32-2E7B-00D7-D04B0B1F3227}"/>
                  </a:ext>
                </a:extLst>
              </p:cNvPr>
              <p:cNvSpPr txBox="1"/>
              <p:nvPr/>
            </p:nvSpPr>
            <p:spPr>
              <a:xfrm>
                <a:off x="8413964" y="5288205"/>
                <a:ext cx="1397784" cy="33855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Піксель</a:t>
                </a:r>
                <a:r>
                  <a:rPr lang="en-US" sz="1600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74A45A-CB32-2E7B-00D7-D04B0B1F3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964" y="5288205"/>
                <a:ext cx="1397784" cy="338554"/>
              </a:xfrm>
              <a:prstGeom prst="rect">
                <a:avLst/>
              </a:prstGeom>
              <a:blipFill>
                <a:blip r:embed="rId10"/>
                <a:stretch>
                  <a:fillRect l="-217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6DF452-6065-9AA8-F682-4F34EC118A50}"/>
                  </a:ext>
                </a:extLst>
              </p:cNvPr>
              <p:cNvSpPr txBox="1"/>
              <p:nvPr/>
            </p:nvSpPr>
            <p:spPr>
              <a:xfrm>
                <a:off x="8410709" y="5657537"/>
                <a:ext cx="1397783" cy="33855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Піксель</a:t>
                </a:r>
                <a:r>
                  <a:rPr lang="en-US" sz="1600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6DF452-6065-9AA8-F682-4F34EC118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709" y="5657537"/>
                <a:ext cx="1397783" cy="338554"/>
              </a:xfrm>
              <a:prstGeom prst="rect">
                <a:avLst/>
              </a:prstGeom>
              <a:blipFill>
                <a:blip r:embed="rId11"/>
                <a:stretch>
                  <a:fillRect l="-262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A7D110-D837-3233-D56C-160E415F35ED}"/>
                  </a:ext>
                </a:extLst>
              </p:cNvPr>
              <p:cNvSpPr txBox="1"/>
              <p:nvPr/>
            </p:nvSpPr>
            <p:spPr>
              <a:xfrm>
                <a:off x="8410709" y="6029883"/>
                <a:ext cx="1397783" cy="33855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Піксель</a:t>
                </a:r>
                <a:r>
                  <a:rPr lang="en-US" sz="1600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A7D110-D837-3233-D56C-160E415F3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709" y="6029883"/>
                <a:ext cx="1397783" cy="338554"/>
              </a:xfrm>
              <a:prstGeom prst="rect">
                <a:avLst/>
              </a:prstGeom>
              <a:blipFill>
                <a:blip r:embed="rId12"/>
                <a:stretch>
                  <a:fillRect l="-262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80A2E58-4947-6356-9E9A-509D0CEF9FE3}"/>
              </a:ext>
            </a:extLst>
          </p:cNvPr>
          <p:cNvCxnSpPr>
            <a:cxnSpLocks/>
            <a:stCxn id="35" idx="1"/>
            <a:endCxn id="20" idx="3"/>
          </p:cNvCxnSpPr>
          <p:nvPr/>
        </p:nvCxnSpPr>
        <p:spPr>
          <a:xfrm flipH="1">
            <a:off x="7799610" y="5089792"/>
            <a:ext cx="61109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84066F-A488-8C0B-A1D0-1F632D729244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>
            <a:off x="7799610" y="5457482"/>
            <a:ext cx="61435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D61AAD-CC93-BA68-0C1C-62D8C448CE00}"/>
              </a:ext>
            </a:extLst>
          </p:cNvPr>
          <p:cNvCxnSpPr>
            <a:cxnSpLocks/>
            <a:stCxn id="38" idx="1"/>
            <a:endCxn id="25" idx="3"/>
          </p:cNvCxnSpPr>
          <p:nvPr/>
        </p:nvCxnSpPr>
        <p:spPr>
          <a:xfrm flipH="1">
            <a:off x="7799610" y="5826814"/>
            <a:ext cx="611099" cy="24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9D988C-CC4D-D7DF-F267-C4BC55B1CAAE}"/>
              </a:ext>
            </a:extLst>
          </p:cNvPr>
          <p:cNvCxnSpPr>
            <a:cxnSpLocks/>
            <a:stCxn id="39" idx="1"/>
            <a:endCxn id="26" idx="3"/>
          </p:cNvCxnSpPr>
          <p:nvPr/>
        </p:nvCxnSpPr>
        <p:spPr>
          <a:xfrm flipH="1" flipV="1">
            <a:off x="7799610" y="6194504"/>
            <a:ext cx="611099" cy="46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DF540D-F9CE-EABB-AABF-4ED9F0FB1C1B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4856415" y="5089792"/>
            <a:ext cx="3554294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A6BE8-6958-C572-09E0-32E04EFC4725}"/>
              </a:ext>
            </a:extLst>
          </p:cNvPr>
          <p:cNvCxnSpPr>
            <a:cxnSpLocks/>
            <a:stCxn id="37" idx="1"/>
            <a:endCxn id="16" idx="3"/>
          </p:cNvCxnSpPr>
          <p:nvPr/>
        </p:nvCxnSpPr>
        <p:spPr>
          <a:xfrm flipH="1">
            <a:off x="4856415" y="5457482"/>
            <a:ext cx="3557549" cy="16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42FDBD-0CA2-9C31-4362-578D5567E17F}"/>
              </a:ext>
            </a:extLst>
          </p:cNvPr>
          <p:cNvCxnSpPr>
            <a:cxnSpLocks/>
            <a:stCxn id="38" idx="1"/>
            <a:endCxn id="17" idx="3"/>
          </p:cNvCxnSpPr>
          <p:nvPr/>
        </p:nvCxnSpPr>
        <p:spPr>
          <a:xfrm flipH="1">
            <a:off x="4856415" y="5826814"/>
            <a:ext cx="3554294" cy="16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81E19A-D8C7-B537-3D00-BD835579D201}"/>
              </a:ext>
            </a:extLst>
          </p:cNvPr>
          <p:cNvCxnSpPr>
            <a:cxnSpLocks/>
            <a:stCxn id="39" idx="1"/>
            <a:endCxn id="18" idx="3"/>
          </p:cNvCxnSpPr>
          <p:nvPr/>
        </p:nvCxnSpPr>
        <p:spPr>
          <a:xfrm flipH="1" flipV="1">
            <a:off x="4856415" y="6197788"/>
            <a:ext cx="3554294" cy="137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4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4" grpId="0" animBg="1"/>
      <p:bldP spid="25" grpId="0" animBg="1"/>
      <p:bldP spid="26" grpId="0" animBg="1"/>
      <p:bldP spid="27" grpId="0"/>
      <p:bldP spid="28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animBg="1"/>
      <p:bldP spid="37" grpId="0" animBg="1"/>
      <p:bldP spid="38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537E-7CDD-B9B3-980A-6832B244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r>
              <a:rPr lang="en-CA" dirty="0">
                <a:latin typeface="YouTube Sans"/>
              </a:rPr>
              <a:t> - </a:t>
            </a:r>
            <a:r>
              <a:rPr lang="en-CA" dirty="0" err="1">
                <a:latin typeface="YouTube Sans"/>
              </a:rPr>
              <a:t>DiffY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C475-029B-E4E2-B09B-C3E4E6B20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23742" cy="4351337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Після обчислення початкових значень нам потрібно обчислити наші крокові значення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Оскільки ми переходимо ту саму величину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у</a:t>
            </a:r>
            <a:r>
              <a:rPr lang="ru-RU" dirty="0">
                <a:latin typeface="YouTube Sans"/>
              </a:rPr>
              <a:t> 𝑦, що й раніше, ми хочемо, щоб те саме значення поширювалося на всі елементи змінні </a:t>
            </a:r>
            <a:r>
              <a:rPr lang="en-CA" dirty="0" err="1">
                <a:latin typeface="Consolas" panose="020B0609020204030204" pitchFamily="49" charset="0"/>
              </a:rPr>
              <a:t>DiffY</a:t>
            </a:r>
            <a:r>
              <a:rPr lang="ru-RU" dirty="0">
                <a:latin typeface="Consolas" panose="020B0609020204030204" pitchFamily="49" charset="0"/>
              </a:rPr>
              <a:t>_</a:t>
            </a:r>
            <a:r>
              <a:rPr lang="uk-UA" dirty="0">
                <a:latin typeface="Consolas" panose="020B0609020204030204" pitchFamily="49" charset="0"/>
              </a:rPr>
              <a:t>х4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717D1-8AB8-EA3C-C648-5E909DEDAECE}"/>
              </a:ext>
            </a:extLst>
          </p:cNvPr>
          <p:cNvSpPr txBox="1"/>
          <p:nvPr/>
        </p:nvSpPr>
        <p:spPr>
          <a:xfrm>
            <a:off x="6944474" y="4599958"/>
            <a:ext cx="1700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A00EE-92CC-BBA5-4D0E-3956255B4EB4}"/>
              </a:ext>
            </a:extLst>
          </p:cNvPr>
          <p:cNvSpPr txBox="1"/>
          <p:nvPr/>
        </p:nvSpPr>
        <p:spPr>
          <a:xfrm>
            <a:off x="4240520" y="5167149"/>
            <a:ext cx="20901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Edge0DiffY_x</a:t>
            </a:r>
            <a:r>
              <a:rPr lang="uk-UA" dirty="0">
                <a:latin typeface="Consolas" panose="020B0609020204030204" pitchFamily="49" charset="0"/>
              </a:rPr>
              <a:t>4</a:t>
            </a:r>
            <a:endParaRPr 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B02595-43B7-9DF3-32B2-27F96F224525}"/>
                  </a:ext>
                </a:extLst>
              </p:cNvPr>
              <p:cNvSpPr txBox="1"/>
              <p:nvPr/>
            </p:nvSpPr>
            <p:spPr>
              <a:xfrm>
                <a:off x="6518969" y="5167951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B02595-43B7-9DF3-32B2-27F96F22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969" y="5167951"/>
                <a:ext cx="237244" cy="276999"/>
              </a:xfrm>
              <a:prstGeom prst="rect">
                <a:avLst/>
              </a:prstGeom>
              <a:blipFill>
                <a:blip r:embed="rId2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02E3D4B-AB8B-7E92-43A1-FDAA9FFCE56C}"/>
              </a:ext>
            </a:extLst>
          </p:cNvPr>
          <p:cNvSpPr txBox="1"/>
          <p:nvPr/>
        </p:nvSpPr>
        <p:spPr>
          <a:xfrm>
            <a:off x="6944474" y="4969290"/>
            <a:ext cx="1700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01E94-018B-4CE7-C6F3-D5417E825397}"/>
              </a:ext>
            </a:extLst>
          </p:cNvPr>
          <p:cNvSpPr txBox="1"/>
          <p:nvPr/>
        </p:nvSpPr>
        <p:spPr>
          <a:xfrm>
            <a:off x="6944474" y="5338622"/>
            <a:ext cx="1700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085FAB-667C-60EF-BBA6-65775F239E47}"/>
              </a:ext>
            </a:extLst>
          </p:cNvPr>
          <p:cNvSpPr txBox="1"/>
          <p:nvPr/>
        </p:nvSpPr>
        <p:spPr>
          <a:xfrm>
            <a:off x="6944474" y="5707954"/>
            <a:ext cx="1700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Edge0DiffY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3E9566B-4F0B-A4FD-7ED0-460691D346AD}"/>
              </a:ext>
            </a:extLst>
          </p:cNvPr>
          <p:cNvSpPr/>
          <p:nvPr/>
        </p:nvSpPr>
        <p:spPr>
          <a:xfrm>
            <a:off x="8051983" y="2723465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5F32CF2-5475-53E2-6177-433203ABF352}"/>
              </a:ext>
            </a:extLst>
          </p:cNvPr>
          <p:cNvSpPr/>
          <p:nvPr/>
        </p:nvSpPr>
        <p:spPr>
          <a:xfrm>
            <a:off x="8344722" y="3007964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AE32B5-38EC-897B-6D2C-732C99BF76F3}"/>
              </a:ext>
            </a:extLst>
          </p:cNvPr>
          <p:cNvSpPr/>
          <p:nvPr/>
        </p:nvSpPr>
        <p:spPr>
          <a:xfrm>
            <a:off x="8749294" y="2723465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10ED5FB-C48D-CE7A-F6D1-C51994602680}"/>
              </a:ext>
            </a:extLst>
          </p:cNvPr>
          <p:cNvSpPr/>
          <p:nvPr/>
        </p:nvSpPr>
        <p:spPr>
          <a:xfrm>
            <a:off x="9042033" y="3007964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44BF9FD-D729-50CC-FB56-BA52359ECEEA}"/>
              </a:ext>
            </a:extLst>
          </p:cNvPr>
          <p:cNvSpPr/>
          <p:nvPr/>
        </p:nvSpPr>
        <p:spPr>
          <a:xfrm>
            <a:off x="9446604" y="2726032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76D7F4E-7439-BFD0-B2D8-DD7667C49997}"/>
              </a:ext>
            </a:extLst>
          </p:cNvPr>
          <p:cNvSpPr/>
          <p:nvPr/>
        </p:nvSpPr>
        <p:spPr>
          <a:xfrm>
            <a:off x="9739343" y="3010531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4BCF435-09E1-A033-B76D-34963B886448}"/>
              </a:ext>
            </a:extLst>
          </p:cNvPr>
          <p:cNvSpPr/>
          <p:nvPr/>
        </p:nvSpPr>
        <p:spPr>
          <a:xfrm>
            <a:off x="8051983" y="2064665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16DA8E7-5A92-7CFE-E959-7EC696B66371}"/>
              </a:ext>
            </a:extLst>
          </p:cNvPr>
          <p:cNvSpPr/>
          <p:nvPr/>
        </p:nvSpPr>
        <p:spPr>
          <a:xfrm>
            <a:off x="8344722" y="2349164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133BF49-7D5C-A6C0-23B4-9EEB9158E9F7}"/>
              </a:ext>
            </a:extLst>
          </p:cNvPr>
          <p:cNvSpPr/>
          <p:nvPr/>
        </p:nvSpPr>
        <p:spPr>
          <a:xfrm>
            <a:off x="8749294" y="2064665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2D8F75B-7858-6A84-73C6-0189CA20B98E}"/>
              </a:ext>
            </a:extLst>
          </p:cNvPr>
          <p:cNvSpPr/>
          <p:nvPr/>
        </p:nvSpPr>
        <p:spPr>
          <a:xfrm>
            <a:off x="9042033" y="2349164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9E00A6E-F27D-FBF5-5C10-1D2D1233BD07}"/>
              </a:ext>
            </a:extLst>
          </p:cNvPr>
          <p:cNvSpPr/>
          <p:nvPr/>
        </p:nvSpPr>
        <p:spPr>
          <a:xfrm>
            <a:off x="9446604" y="2067232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2D6440F-A7A6-11D1-3F8A-BD87C20A1E5B}"/>
              </a:ext>
            </a:extLst>
          </p:cNvPr>
          <p:cNvSpPr/>
          <p:nvPr/>
        </p:nvSpPr>
        <p:spPr>
          <a:xfrm>
            <a:off x="9739343" y="2351731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4B82EE4-6403-6320-0612-4325EE87E138}"/>
              </a:ext>
            </a:extLst>
          </p:cNvPr>
          <p:cNvSpPr/>
          <p:nvPr/>
        </p:nvSpPr>
        <p:spPr>
          <a:xfrm>
            <a:off x="10143913" y="2723465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D4B8E88-2160-970A-7F37-92B46FCD1C5A}"/>
              </a:ext>
            </a:extLst>
          </p:cNvPr>
          <p:cNvSpPr/>
          <p:nvPr/>
        </p:nvSpPr>
        <p:spPr>
          <a:xfrm>
            <a:off x="10436652" y="3007964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4E87D59-B87C-FE5E-58F4-5379226A38D7}"/>
              </a:ext>
            </a:extLst>
          </p:cNvPr>
          <p:cNvSpPr/>
          <p:nvPr/>
        </p:nvSpPr>
        <p:spPr>
          <a:xfrm>
            <a:off x="10143913" y="2064665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CE357FB-1ECE-E353-BC1E-1BD9E34029A0}"/>
              </a:ext>
            </a:extLst>
          </p:cNvPr>
          <p:cNvSpPr/>
          <p:nvPr/>
        </p:nvSpPr>
        <p:spPr>
          <a:xfrm>
            <a:off x="10436652" y="2349164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F40441F-9FEB-3F89-D5F7-2FBE077C2692}"/>
              </a:ext>
            </a:extLst>
          </p:cNvPr>
          <p:cNvSpPr/>
          <p:nvPr/>
        </p:nvSpPr>
        <p:spPr>
          <a:xfrm>
            <a:off x="10841221" y="2723465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D148D47-9839-37E3-4F28-4AE011B3F61D}"/>
              </a:ext>
            </a:extLst>
          </p:cNvPr>
          <p:cNvSpPr/>
          <p:nvPr/>
        </p:nvSpPr>
        <p:spPr>
          <a:xfrm>
            <a:off x="11133960" y="3007964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D34A6ED-3493-2BBD-829C-04103BF84E48}"/>
              </a:ext>
            </a:extLst>
          </p:cNvPr>
          <p:cNvSpPr/>
          <p:nvPr/>
        </p:nvSpPr>
        <p:spPr>
          <a:xfrm>
            <a:off x="10841221" y="2064665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09B221E-4466-8B86-9886-C279852ED13B}"/>
              </a:ext>
            </a:extLst>
          </p:cNvPr>
          <p:cNvSpPr/>
          <p:nvPr/>
        </p:nvSpPr>
        <p:spPr>
          <a:xfrm>
            <a:off x="11133960" y="2349164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4ECAD9D-DA92-BAB3-CEA1-D7ED3208C12E}"/>
              </a:ext>
            </a:extLst>
          </p:cNvPr>
          <p:cNvSpPr/>
          <p:nvPr/>
        </p:nvSpPr>
        <p:spPr>
          <a:xfrm>
            <a:off x="8051981" y="1409391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D6E6707-3E44-717E-7614-D35B955E50AF}"/>
              </a:ext>
            </a:extLst>
          </p:cNvPr>
          <p:cNvSpPr/>
          <p:nvPr/>
        </p:nvSpPr>
        <p:spPr>
          <a:xfrm>
            <a:off x="8344720" y="1693890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481C377-DFA4-8D8D-A22E-8AC67B916D89}"/>
              </a:ext>
            </a:extLst>
          </p:cNvPr>
          <p:cNvSpPr/>
          <p:nvPr/>
        </p:nvSpPr>
        <p:spPr>
          <a:xfrm>
            <a:off x="8749292" y="1409391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E27D1D7-3476-DA17-A999-8F8D2EB8508E}"/>
              </a:ext>
            </a:extLst>
          </p:cNvPr>
          <p:cNvSpPr/>
          <p:nvPr/>
        </p:nvSpPr>
        <p:spPr>
          <a:xfrm>
            <a:off x="9042031" y="1693890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ED742C1-3AFD-40CF-8FDD-F8601EA5EF82}"/>
              </a:ext>
            </a:extLst>
          </p:cNvPr>
          <p:cNvSpPr/>
          <p:nvPr/>
        </p:nvSpPr>
        <p:spPr>
          <a:xfrm>
            <a:off x="9446602" y="1405380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898CE51-4215-B44F-600D-DE12AAB7E6B4}"/>
              </a:ext>
            </a:extLst>
          </p:cNvPr>
          <p:cNvSpPr/>
          <p:nvPr/>
        </p:nvSpPr>
        <p:spPr>
          <a:xfrm>
            <a:off x="9739341" y="1696457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CB4C6B8-27CD-38D3-B2FF-2A7ABC6FD61A}"/>
              </a:ext>
            </a:extLst>
          </p:cNvPr>
          <p:cNvSpPr/>
          <p:nvPr/>
        </p:nvSpPr>
        <p:spPr>
          <a:xfrm>
            <a:off x="10143911" y="1409391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EEDE353-AA0F-20CB-87A8-4A449D04275C}"/>
              </a:ext>
            </a:extLst>
          </p:cNvPr>
          <p:cNvSpPr/>
          <p:nvPr/>
        </p:nvSpPr>
        <p:spPr>
          <a:xfrm>
            <a:off x="10436650" y="1693890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B7A02E8-2E0F-F9BC-3DA1-F5BDECFFF4C1}"/>
              </a:ext>
            </a:extLst>
          </p:cNvPr>
          <p:cNvSpPr/>
          <p:nvPr/>
        </p:nvSpPr>
        <p:spPr>
          <a:xfrm>
            <a:off x="10841219" y="1409391"/>
            <a:ext cx="697312" cy="65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D45C283-4D4C-F9D4-1E87-5FEB31159721}"/>
              </a:ext>
            </a:extLst>
          </p:cNvPr>
          <p:cNvSpPr/>
          <p:nvPr/>
        </p:nvSpPr>
        <p:spPr>
          <a:xfrm>
            <a:off x="11133958" y="1693890"/>
            <a:ext cx="111833" cy="11020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B8B4010-067A-FEE0-31F1-C6B65C1708B5}"/>
              </a:ext>
            </a:extLst>
          </p:cNvPr>
          <p:cNvCxnSpPr>
            <a:stCxn id="133" idx="0"/>
            <a:endCxn id="139" idx="4"/>
          </p:cNvCxnSpPr>
          <p:nvPr/>
        </p:nvCxnSpPr>
        <p:spPr>
          <a:xfrm flipV="1">
            <a:off x="8400639" y="2459370"/>
            <a:ext cx="0" cy="54859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5B41181-7E5F-2AF4-5398-0DB746FF8C2A}"/>
              </a:ext>
            </a:extLst>
          </p:cNvPr>
          <p:cNvSpPr/>
          <p:nvPr/>
        </p:nvSpPr>
        <p:spPr>
          <a:xfrm>
            <a:off x="8051981" y="2722506"/>
            <a:ext cx="2789232" cy="661367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80ABD01-890A-72F3-6668-F0F03CE69517}"/>
              </a:ext>
            </a:extLst>
          </p:cNvPr>
          <p:cNvCxnSpPr>
            <a:cxnSpLocks/>
          </p:cNvCxnSpPr>
          <p:nvPr/>
        </p:nvCxnSpPr>
        <p:spPr>
          <a:xfrm flipH="1">
            <a:off x="8645268" y="2924586"/>
            <a:ext cx="30774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A231CFD-A48C-AA47-5C96-ECE48C3BF9CC}"/>
              </a:ext>
            </a:extLst>
          </p:cNvPr>
          <p:cNvCxnSpPr>
            <a:cxnSpLocks/>
          </p:cNvCxnSpPr>
          <p:nvPr/>
        </p:nvCxnSpPr>
        <p:spPr>
          <a:xfrm flipV="1">
            <a:off x="9097950" y="2459370"/>
            <a:ext cx="0" cy="54859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ED66BD9-1011-4C57-A7C6-822844A3DD39}"/>
              </a:ext>
            </a:extLst>
          </p:cNvPr>
          <p:cNvCxnSpPr>
            <a:cxnSpLocks/>
          </p:cNvCxnSpPr>
          <p:nvPr/>
        </p:nvCxnSpPr>
        <p:spPr>
          <a:xfrm flipV="1">
            <a:off x="9795260" y="2461937"/>
            <a:ext cx="0" cy="54859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236BD49-6680-A537-3A47-E38E0E5967C4}"/>
              </a:ext>
            </a:extLst>
          </p:cNvPr>
          <p:cNvCxnSpPr>
            <a:cxnSpLocks/>
          </p:cNvCxnSpPr>
          <p:nvPr/>
        </p:nvCxnSpPr>
        <p:spPr>
          <a:xfrm flipV="1">
            <a:off x="10492569" y="2459370"/>
            <a:ext cx="0" cy="54859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DC188CC1-0CBD-88AB-9E0E-37115A6AA65C}"/>
              </a:ext>
            </a:extLst>
          </p:cNvPr>
          <p:cNvSpPr/>
          <p:nvPr/>
        </p:nvSpPr>
        <p:spPr>
          <a:xfrm>
            <a:off x="8341436" y="2346924"/>
            <a:ext cx="111833" cy="11020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687DCB1-1B67-0CF9-8AF9-4EFB0FD41EB2}"/>
              </a:ext>
            </a:extLst>
          </p:cNvPr>
          <p:cNvSpPr/>
          <p:nvPr/>
        </p:nvSpPr>
        <p:spPr>
          <a:xfrm>
            <a:off x="9038747" y="2346924"/>
            <a:ext cx="111833" cy="11020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408D3AB-65D7-1242-05E1-78C026308DA2}"/>
              </a:ext>
            </a:extLst>
          </p:cNvPr>
          <p:cNvSpPr/>
          <p:nvPr/>
        </p:nvSpPr>
        <p:spPr>
          <a:xfrm>
            <a:off x="9736057" y="2349491"/>
            <a:ext cx="111833" cy="11020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3E8FE60-78AA-208A-B227-42738442D7BB}"/>
              </a:ext>
            </a:extLst>
          </p:cNvPr>
          <p:cNvSpPr/>
          <p:nvPr/>
        </p:nvSpPr>
        <p:spPr>
          <a:xfrm>
            <a:off x="10433366" y="2346924"/>
            <a:ext cx="111833" cy="11020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ED7D9D1-B8F6-255B-46DF-7E0590C58434}"/>
              </a:ext>
            </a:extLst>
          </p:cNvPr>
          <p:cNvSpPr/>
          <p:nvPr/>
        </p:nvSpPr>
        <p:spPr>
          <a:xfrm>
            <a:off x="8051981" y="2067231"/>
            <a:ext cx="2789232" cy="661367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142DA3E1-2713-54BE-4815-04A2C8322688}"/>
              </a:ext>
            </a:extLst>
          </p:cNvPr>
          <p:cNvSpPr/>
          <p:nvPr/>
        </p:nvSpPr>
        <p:spPr>
          <a:xfrm>
            <a:off x="8341436" y="3004172"/>
            <a:ext cx="111833" cy="11020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32F3F77-30FB-7750-FA98-4C256E3D046B}"/>
              </a:ext>
            </a:extLst>
          </p:cNvPr>
          <p:cNvSpPr/>
          <p:nvPr/>
        </p:nvSpPr>
        <p:spPr>
          <a:xfrm>
            <a:off x="9038747" y="3004172"/>
            <a:ext cx="111833" cy="11020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13135691-C72A-3E38-A980-B63209CC5BC8}"/>
              </a:ext>
            </a:extLst>
          </p:cNvPr>
          <p:cNvSpPr/>
          <p:nvPr/>
        </p:nvSpPr>
        <p:spPr>
          <a:xfrm>
            <a:off x="9736057" y="3006739"/>
            <a:ext cx="111833" cy="11020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A762D0B6-BF4F-3604-5E52-0360A11DD875}"/>
              </a:ext>
            </a:extLst>
          </p:cNvPr>
          <p:cNvSpPr/>
          <p:nvPr/>
        </p:nvSpPr>
        <p:spPr>
          <a:xfrm>
            <a:off x="10433366" y="3004172"/>
            <a:ext cx="111833" cy="11020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5033F73-C1BE-102A-E8DD-A8921BBE9782}"/>
              </a:ext>
            </a:extLst>
          </p:cNvPr>
          <p:cNvCxnSpPr>
            <a:cxnSpLocks/>
          </p:cNvCxnSpPr>
          <p:nvPr/>
        </p:nvCxnSpPr>
        <p:spPr>
          <a:xfrm flipH="1">
            <a:off x="8645268" y="1289370"/>
            <a:ext cx="913172" cy="16352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6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/>
      <p:bldP spid="10" grpId="0" animBg="1"/>
      <p:bldP spid="11" grpId="0" animBg="1"/>
      <p:bldP spid="12" grpId="0" animBg="1"/>
      <p:bldP spid="183" grpId="0" animBg="1"/>
      <p:bldP spid="183" grpId="1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537E-7CDD-B9B3-980A-6832B244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r>
              <a:rPr lang="en-CA" dirty="0"/>
              <a:t> - </a:t>
            </a:r>
            <a:r>
              <a:rPr lang="en-CA" dirty="0" err="1"/>
              <a:t>DiffX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C475-029B-E4E2-B09B-C3E4E6B20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23742" cy="4351337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Для </a:t>
            </a:r>
            <a:r>
              <a:rPr lang="en-CA" dirty="0" err="1">
                <a:latin typeface="Consolas" panose="020B0609020204030204" pitchFamily="49" charset="0"/>
              </a:rPr>
              <a:t>DiffX</a:t>
            </a:r>
            <a:r>
              <a:rPr lang="ru-RU" dirty="0">
                <a:latin typeface="YouTube Sans"/>
              </a:rPr>
              <a:t> ми переходимо 4 пікселі за раз, тому ми хочемо, щоб наш крок збільшив не різницю в 1 піксель, а різницю в 4 пікселі</a:t>
            </a:r>
            <a:endParaRPr lang="en-US" dirty="0">
              <a:latin typeface="YouTube Sans"/>
            </a:endParaRPr>
          </a:p>
          <a:p>
            <a:r>
              <a:rPr lang="ru-RU" dirty="0"/>
              <a:t>Те саме стосується всіх інших наших крокових змінних ребер!</a:t>
            </a:r>
            <a:endParaRPr lang="en-US" dirty="0"/>
          </a:p>
          <a:p>
            <a:endParaRPr lang="uk-UA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91E51-EF1F-3D8B-512F-A1AC04D1571B}"/>
              </a:ext>
            </a:extLst>
          </p:cNvPr>
          <p:cNvSpPr txBox="1"/>
          <p:nvPr/>
        </p:nvSpPr>
        <p:spPr>
          <a:xfrm>
            <a:off x="7699774" y="4600714"/>
            <a:ext cx="1700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B4AA9-86A5-89D0-1649-A8EAAAB8D462}"/>
              </a:ext>
            </a:extLst>
          </p:cNvPr>
          <p:cNvSpPr txBox="1"/>
          <p:nvPr/>
        </p:nvSpPr>
        <p:spPr>
          <a:xfrm>
            <a:off x="4454399" y="5137826"/>
            <a:ext cx="20901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Edge0DiffX_x</a:t>
            </a:r>
            <a:r>
              <a:rPr lang="uk-UA" dirty="0">
                <a:latin typeface="Consolas" panose="020B0609020204030204" pitchFamily="49" charset="0"/>
              </a:rPr>
              <a:t>4</a:t>
            </a:r>
            <a:endParaRPr 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9E69AD-5C48-5FF6-42A8-BC21374BDF65}"/>
                  </a:ext>
                </a:extLst>
              </p:cNvPr>
              <p:cNvSpPr txBox="1"/>
              <p:nvPr/>
            </p:nvSpPr>
            <p:spPr>
              <a:xfrm>
                <a:off x="6732848" y="5138628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9E69AD-5C48-5FF6-42A8-BC21374B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48" y="5138628"/>
                <a:ext cx="237244" cy="276999"/>
              </a:xfrm>
              <a:prstGeom prst="rect">
                <a:avLst/>
              </a:prstGeom>
              <a:blipFill>
                <a:blip r:embed="rId2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54ACE8E-BEF0-6D27-7CB9-6BF1A1CBFF18}"/>
              </a:ext>
            </a:extLst>
          </p:cNvPr>
          <p:cNvSpPr txBox="1"/>
          <p:nvPr/>
        </p:nvSpPr>
        <p:spPr>
          <a:xfrm>
            <a:off x="7699774" y="4970046"/>
            <a:ext cx="1700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B902C-3599-C076-EC64-C17EC7D4AB5F}"/>
              </a:ext>
            </a:extLst>
          </p:cNvPr>
          <p:cNvSpPr txBox="1"/>
          <p:nvPr/>
        </p:nvSpPr>
        <p:spPr>
          <a:xfrm>
            <a:off x="7699774" y="5339378"/>
            <a:ext cx="1700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67631-1DEB-7F0E-2C86-2FFD1CB71354}"/>
              </a:ext>
            </a:extLst>
          </p:cNvPr>
          <p:cNvSpPr txBox="1"/>
          <p:nvPr/>
        </p:nvSpPr>
        <p:spPr>
          <a:xfrm>
            <a:off x="7699774" y="5708710"/>
            <a:ext cx="1700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Edge0DiffX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F4254D-C372-E1EF-9FD0-D802EF1F9700}"/>
                  </a:ext>
                </a:extLst>
              </p:cNvPr>
              <p:cNvSpPr txBox="1"/>
              <p:nvPr/>
            </p:nvSpPr>
            <p:spPr>
              <a:xfrm>
                <a:off x="7402924" y="5168707"/>
                <a:ext cx="2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F4254D-C372-E1EF-9FD0-D802EF1F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924" y="5168707"/>
                <a:ext cx="229229" cy="276999"/>
              </a:xfrm>
              <a:prstGeom prst="rect">
                <a:avLst/>
              </a:prstGeom>
              <a:blipFill>
                <a:blip r:embed="rId3"/>
                <a:stretch>
                  <a:fillRect l="-15789" r="-131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65B03EB-23FA-57D7-D2B6-819B0EEDA93F}"/>
              </a:ext>
            </a:extLst>
          </p:cNvPr>
          <p:cNvSpPr txBox="1"/>
          <p:nvPr/>
        </p:nvSpPr>
        <p:spPr>
          <a:xfrm>
            <a:off x="7037713" y="4600714"/>
            <a:ext cx="257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8F67FD-E311-4218-855C-841463290619}"/>
              </a:ext>
            </a:extLst>
          </p:cNvPr>
          <p:cNvSpPr txBox="1"/>
          <p:nvPr/>
        </p:nvSpPr>
        <p:spPr>
          <a:xfrm>
            <a:off x="7037712" y="4968404"/>
            <a:ext cx="257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52EFC1-95B8-9156-305D-CE620A1771BE}"/>
              </a:ext>
            </a:extLst>
          </p:cNvPr>
          <p:cNvSpPr txBox="1"/>
          <p:nvPr/>
        </p:nvSpPr>
        <p:spPr>
          <a:xfrm>
            <a:off x="7037712" y="5337736"/>
            <a:ext cx="257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88F7BF-C6D3-ED7D-5961-FD5485CB8A9D}"/>
              </a:ext>
            </a:extLst>
          </p:cNvPr>
          <p:cNvSpPr txBox="1"/>
          <p:nvPr/>
        </p:nvSpPr>
        <p:spPr>
          <a:xfrm>
            <a:off x="7037712" y="5705426"/>
            <a:ext cx="2579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B68B8-A9B8-2E92-2DC3-8C6BDBDED6E3}"/>
              </a:ext>
            </a:extLst>
          </p:cNvPr>
          <p:cNvSpPr/>
          <p:nvPr/>
        </p:nvSpPr>
        <p:spPr>
          <a:xfrm>
            <a:off x="6485579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3C8E2C-65EF-6F32-5071-075F0D4D2E9F}"/>
              </a:ext>
            </a:extLst>
          </p:cNvPr>
          <p:cNvSpPr/>
          <p:nvPr/>
        </p:nvSpPr>
        <p:spPr>
          <a:xfrm>
            <a:off x="6715722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21FC3-7BB1-2F30-65E8-6903F4E68991}"/>
              </a:ext>
            </a:extLst>
          </p:cNvPr>
          <p:cNvSpPr/>
          <p:nvPr/>
        </p:nvSpPr>
        <p:spPr>
          <a:xfrm>
            <a:off x="7037711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95AC59-2D68-4910-0DBE-A962739909F6}"/>
              </a:ext>
            </a:extLst>
          </p:cNvPr>
          <p:cNvSpPr/>
          <p:nvPr/>
        </p:nvSpPr>
        <p:spPr>
          <a:xfrm>
            <a:off x="7267854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600F8-B73A-0CCD-5E59-6356BC14E0FF}"/>
              </a:ext>
            </a:extLst>
          </p:cNvPr>
          <p:cNvSpPr/>
          <p:nvPr/>
        </p:nvSpPr>
        <p:spPr>
          <a:xfrm>
            <a:off x="7589842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294525-286B-6212-71C7-57E80F55A6BA}"/>
              </a:ext>
            </a:extLst>
          </p:cNvPr>
          <p:cNvSpPr/>
          <p:nvPr/>
        </p:nvSpPr>
        <p:spPr>
          <a:xfrm>
            <a:off x="7819985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28ACE-57D0-693A-5047-0554DEFD2927}"/>
              </a:ext>
            </a:extLst>
          </p:cNvPr>
          <p:cNvSpPr/>
          <p:nvPr/>
        </p:nvSpPr>
        <p:spPr>
          <a:xfrm>
            <a:off x="8141974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C1D3A5-42DA-81B0-05D2-A63A4BFB0555}"/>
              </a:ext>
            </a:extLst>
          </p:cNvPr>
          <p:cNvSpPr/>
          <p:nvPr/>
        </p:nvSpPr>
        <p:spPr>
          <a:xfrm>
            <a:off x="8372117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730F51-99F7-3A5F-020E-2DF9A0408E0D}"/>
              </a:ext>
            </a:extLst>
          </p:cNvPr>
          <p:cNvSpPr/>
          <p:nvPr/>
        </p:nvSpPr>
        <p:spPr>
          <a:xfrm>
            <a:off x="8694105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BD9999-5342-02D8-8AC2-DAC0D271DC18}"/>
              </a:ext>
            </a:extLst>
          </p:cNvPr>
          <p:cNvSpPr/>
          <p:nvPr/>
        </p:nvSpPr>
        <p:spPr>
          <a:xfrm>
            <a:off x="8924248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81C2CFA-A81A-5179-DD28-88DD49D27926}"/>
              </a:ext>
            </a:extLst>
          </p:cNvPr>
          <p:cNvSpPr/>
          <p:nvPr/>
        </p:nvSpPr>
        <p:spPr>
          <a:xfrm>
            <a:off x="9246237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FE3C3C-DCDC-AAD0-FD0D-2974C543C6BD}"/>
              </a:ext>
            </a:extLst>
          </p:cNvPr>
          <p:cNvSpPr/>
          <p:nvPr/>
        </p:nvSpPr>
        <p:spPr>
          <a:xfrm>
            <a:off x="9476380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853339-BFC7-3560-BD9E-10E0341B5D51}"/>
              </a:ext>
            </a:extLst>
          </p:cNvPr>
          <p:cNvSpPr/>
          <p:nvPr/>
        </p:nvSpPr>
        <p:spPr>
          <a:xfrm>
            <a:off x="9798368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A804D5A-650A-107B-9124-B8891168726D}"/>
              </a:ext>
            </a:extLst>
          </p:cNvPr>
          <p:cNvSpPr/>
          <p:nvPr/>
        </p:nvSpPr>
        <p:spPr>
          <a:xfrm>
            <a:off x="10028511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BEAA43-1FB8-FEA6-7E5B-2F74E8B26789}"/>
              </a:ext>
            </a:extLst>
          </p:cNvPr>
          <p:cNvSpPr/>
          <p:nvPr/>
        </p:nvSpPr>
        <p:spPr>
          <a:xfrm>
            <a:off x="10350500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FBA106-3218-D670-B187-FD587B7F9169}"/>
              </a:ext>
            </a:extLst>
          </p:cNvPr>
          <p:cNvSpPr/>
          <p:nvPr/>
        </p:nvSpPr>
        <p:spPr>
          <a:xfrm>
            <a:off x="10580643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A2B335-49CA-B9F0-B195-E5B132AAA21F}"/>
              </a:ext>
            </a:extLst>
          </p:cNvPr>
          <p:cNvSpPr/>
          <p:nvPr/>
        </p:nvSpPr>
        <p:spPr>
          <a:xfrm>
            <a:off x="10902631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30FB45-A5E8-93B0-E845-D3EE3843AA51}"/>
              </a:ext>
            </a:extLst>
          </p:cNvPr>
          <p:cNvSpPr/>
          <p:nvPr/>
        </p:nvSpPr>
        <p:spPr>
          <a:xfrm>
            <a:off x="11132774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EB1D8E-7CB8-7F26-7FED-1A29A11C0C68}"/>
              </a:ext>
            </a:extLst>
          </p:cNvPr>
          <p:cNvSpPr/>
          <p:nvPr/>
        </p:nvSpPr>
        <p:spPr>
          <a:xfrm>
            <a:off x="11454763" y="2446474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0BDB53-48C3-D425-5715-91EF9D7E3683}"/>
              </a:ext>
            </a:extLst>
          </p:cNvPr>
          <p:cNvSpPr/>
          <p:nvPr/>
        </p:nvSpPr>
        <p:spPr>
          <a:xfrm>
            <a:off x="11684906" y="2661449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46A747-518C-FF49-444F-F993CCEA634E}"/>
              </a:ext>
            </a:extLst>
          </p:cNvPr>
          <p:cNvSpPr/>
          <p:nvPr/>
        </p:nvSpPr>
        <p:spPr>
          <a:xfrm>
            <a:off x="6485579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018462C-DD47-3419-B32F-ED6F413799F9}"/>
              </a:ext>
            </a:extLst>
          </p:cNvPr>
          <p:cNvSpPr/>
          <p:nvPr/>
        </p:nvSpPr>
        <p:spPr>
          <a:xfrm>
            <a:off x="6715722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9842F2-E4EC-154B-B014-55E05463142A}"/>
              </a:ext>
            </a:extLst>
          </p:cNvPr>
          <p:cNvSpPr/>
          <p:nvPr/>
        </p:nvSpPr>
        <p:spPr>
          <a:xfrm>
            <a:off x="7037711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99F12-CD5C-E13D-A1AB-53CE4A481DAB}"/>
              </a:ext>
            </a:extLst>
          </p:cNvPr>
          <p:cNvSpPr/>
          <p:nvPr/>
        </p:nvSpPr>
        <p:spPr>
          <a:xfrm>
            <a:off x="7267854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E0CADD-D47B-369C-D59D-79FE0707D0B5}"/>
              </a:ext>
            </a:extLst>
          </p:cNvPr>
          <p:cNvSpPr/>
          <p:nvPr/>
        </p:nvSpPr>
        <p:spPr>
          <a:xfrm>
            <a:off x="7589842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27F035C-3D96-F102-C6B3-CDD4AB93250C}"/>
              </a:ext>
            </a:extLst>
          </p:cNvPr>
          <p:cNvSpPr/>
          <p:nvPr/>
        </p:nvSpPr>
        <p:spPr>
          <a:xfrm>
            <a:off x="7819985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221F15-69E0-0BD0-0E13-D7A86574AB84}"/>
              </a:ext>
            </a:extLst>
          </p:cNvPr>
          <p:cNvSpPr/>
          <p:nvPr/>
        </p:nvSpPr>
        <p:spPr>
          <a:xfrm>
            <a:off x="8141974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786E8C0-5F3A-5C19-1285-9635A95CB7F6}"/>
              </a:ext>
            </a:extLst>
          </p:cNvPr>
          <p:cNvSpPr/>
          <p:nvPr/>
        </p:nvSpPr>
        <p:spPr>
          <a:xfrm>
            <a:off x="8372117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9E59478-637C-3D78-D7E2-E365128537B7}"/>
              </a:ext>
            </a:extLst>
          </p:cNvPr>
          <p:cNvSpPr/>
          <p:nvPr/>
        </p:nvSpPr>
        <p:spPr>
          <a:xfrm>
            <a:off x="8694105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EC9DB53-AC44-01DF-AA5F-92126F78D5A7}"/>
              </a:ext>
            </a:extLst>
          </p:cNvPr>
          <p:cNvSpPr/>
          <p:nvPr/>
        </p:nvSpPr>
        <p:spPr>
          <a:xfrm>
            <a:off x="8924248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DDDB5F-35DD-2CA7-A7C1-86BDDE5443B1}"/>
              </a:ext>
            </a:extLst>
          </p:cNvPr>
          <p:cNvSpPr/>
          <p:nvPr/>
        </p:nvSpPr>
        <p:spPr>
          <a:xfrm>
            <a:off x="9246237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B0B4759-E0DD-F14F-9842-3C7405969258}"/>
              </a:ext>
            </a:extLst>
          </p:cNvPr>
          <p:cNvSpPr/>
          <p:nvPr/>
        </p:nvSpPr>
        <p:spPr>
          <a:xfrm>
            <a:off x="9476380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3C6516-DE6B-B889-4CD8-7AC439943E05}"/>
              </a:ext>
            </a:extLst>
          </p:cNvPr>
          <p:cNvSpPr/>
          <p:nvPr/>
        </p:nvSpPr>
        <p:spPr>
          <a:xfrm>
            <a:off x="9798368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ADE981-8B92-E7E8-D1EF-9939E8B6CBAF}"/>
              </a:ext>
            </a:extLst>
          </p:cNvPr>
          <p:cNvSpPr/>
          <p:nvPr/>
        </p:nvSpPr>
        <p:spPr>
          <a:xfrm>
            <a:off x="10028511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113455-BFC7-54CB-8488-3CBEDF58F3E8}"/>
              </a:ext>
            </a:extLst>
          </p:cNvPr>
          <p:cNvSpPr/>
          <p:nvPr/>
        </p:nvSpPr>
        <p:spPr>
          <a:xfrm>
            <a:off x="10350500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53CF69-D6F2-80E6-A6EE-F59194897364}"/>
              </a:ext>
            </a:extLst>
          </p:cNvPr>
          <p:cNvSpPr/>
          <p:nvPr/>
        </p:nvSpPr>
        <p:spPr>
          <a:xfrm>
            <a:off x="10580643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1561D83-B8BF-F5F5-FCF8-98D211CC70A6}"/>
              </a:ext>
            </a:extLst>
          </p:cNvPr>
          <p:cNvSpPr/>
          <p:nvPr/>
        </p:nvSpPr>
        <p:spPr>
          <a:xfrm>
            <a:off x="10902631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F126DEB-D9A8-AE12-D338-763235ECD282}"/>
              </a:ext>
            </a:extLst>
          </p:cNvPr>
          <p:cNvSpPr/>
          <p:nvPr/>
        </p:nvSpPr>
        <p:spPr>
          <a:xfrm>
            <a:off x="11132774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E176DF-7975-A3EA-0B13-CD326AE23781}"/>
              </a:ext>
            </a:extLst>
          </p:cNvPr>
          <p:cNvSpPr/>
          <p:nvPr/>
        </p:nvSpPr>
        <p:spPr>
          <a:xfrm>
            <a:off x="11454763" y="1919666"/>
            <a:ext cx="552133" cy="526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6D84E3A-5E96-3474-89CD-8A280F605A4A}"/>
              </a:ext>
            </a:extLst>
          </p:cNvPr>
          <p:cNvSpPr/>
          <p:nvPr/>
        </p:nvSpPr>
        <p:spPr>
          <a:xfrm>
            <a:off x="11684906" y="2134641"/>
            <a:ext cx="91846" cy="968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E8E6E6-BB93-10DC-99D2-8B0268919A62}"/>
              </a:ext>
            </a:extLst>
          </p:cNvPr>
          <p:cNvSpPr/>
          <p:nvPr/>
        </p:nvSpPr>
        <p:spPr>
          <a:xfrm>
            <a:off x="6718899" y="2663389"/>
            <a:ext cx="91846" cy="9689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A4CA2F-8C6E-4607-5129-6E7581436995}"/>
              </a:ext>
            </a:extLst>
          </p:cNvPr>
          <p:cNvSpPr/>
          <p:nvPr/>
        </p:nvSpPr>
        <p:spPr>
          <a:xfrm>
            <a:off x="7271031" y="2663389"/>
            <a:ext cx="91846" cy="9689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C5E1FF2-68E2-EE2D-CBC7-A307550988A9}"/>
              </a:ext>
            </a:extLst>
          </p:cNvPr>
          <p:cNvSpPr/>
          <p:nvPr/>
        </p:nvSpPr>
        <p:spPr>
          <a:xfrm>
            <a:off x="7823162" y="2663389"/>
            <a:ext cx="91846" cy="9689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A017BED-F53C-92DD-BB1F-C31E3FBFD12F}"/>
              </a:ext>
            </a:extLst>
          </p:cNvPr>
          <p:cNvSpPr/>
          <p:nvPr/>
        </p:nvSpPr>
        <p:spPr>
          <a:xfrm>
            <a:off x="8375294" y="2663389"/>
            <a:ext cx="91846" cy="9689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64FC697-654D-91D2-FB82-532DE073AD89}"/>
              </a:ext>
            </a:extLst>
          </p:cNvPr>
          <p:cNvSpPr/>
          <p:nvPr/>
        </p:nvSpPr>
        <p:spPr>
          <a:xfrm>
            <a:off x="8924875" y="2660925"/>
            <a:ext cx="91846" cy="9689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8DA373-C2BB-E29C-52BE-8F8C1516411C}"/>
              </a:ext>
            </a:extLst>
          </p:cNvPr>
          <p:cNvSpPr/>
          <p:nvPr/>
        </p:nvSpPr>
        <p:spPr>
          <a:xfrm>
            <a:off x="9476485" y="2660925"/>
            <a:ext cx="91846" cy="9689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2A9894F-3B3E-7DA5-B46B-C11E86B48B3D}"/>
              </a:ext>
            </a:extLst>
          </p:cNvPr>
          <p:cNvSpPr/>
          <p:nvPr/>
        </p:nvSpPr>
        <p:spPr>
          <a:xfrm>
            <a:off x="10028616" y="2660925"/>
            <a:ext cx="91846" cy="9689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AEAAFC6-3EBE-0E36-A31E-E27027C3863F}"/>
              </a:ext>
            </a:extLst>
          </p:cNvPr>
          <p:cNvSpPr/>
          <p:nvPr/>
        </p:nvSpPr>
        <p:spPr>
          <a:xfrm>
            <a:off x="10581270" y="2660925"/>
            <a:ext cx="91846" cy="9689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980C3FE-1FC1-9E46-FB57-22B46A5B2553}"/>
              </a:ext>
            </a:extLst>
          </p:cNvPr>
          <p:cNvSpPr/>
          <p:nvPr/>
        </p:nvSpPr>
        <p:spPr>
          <a:xfrm>
            <a:off x="6485578" y="2452492"/>
            <a:ext cx="2208525" cy="526840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7C31B93-3514-95D6-6A87-E85B9E7F10E6}"/>
              </a:ext>
            </a:extLst>
          </p:cNvPr>
          <p:cNvSpPr/>
          <p:nvPr/>
        </p:nvSpPr>
        <p:spPr>
          <a:xfrm>
            <a:off x="8693478" y="2454491"/>
            <a:ext cx="2208525" cy="526840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D0C09F4-BF03-BEA2-FAE2-2D70D83CAF18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6759568" y="2758339"/>
            <a:ext cx="2077" cy="34214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D9DB211-88B6-A9ED-4382-C5190A7B42E3}"/>
              </a:ext>
            </a:extLst>
          </p:cNvPr>
          <p:cNvCxnSpPr>
            <a:cxnSpLocks/>
          </p:cNvCxnSpPr>
          <p:nvPr/>
        </p:nvCxnSpPr>
        <p:spPr>
          <a:xfrm flipH="1">
            <a:off x="6759568" y="3100480"/>
            <a:ext cx="2210603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DBABF63-22A5-ADED-C30F-8EB1F8979AC8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8970171" y="2758339"/>
            <a:ext cx="0" cy="3421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A42212-1097-4CA6-CD94-BE462630159D}"/>
              </a:ext>
            </a:extLst>
          </p:cNvPr>
          <p:cNvCxnSpPr>
            <a:cxnSpLocks/>
          </p:cNvCxnSpPr>
          <p:nvPr/>
        </p:nvCxnSpPr>
        <p:spPr>
          <a:xfrm>
            <a:off x="7307829" y="2757290"/>
            <a:ext cx="0" cy="46325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EB1A2C-D283-E04C-C882-C637DAF395D7}"/>
              </a:ext>
            </a:extLst>
          </p:cNvPr>
          <p:cNvCxnSpPr>
            <a:cxnSpLocks/>
          </p:cNvCxnSpPr>
          <p:nvPr/>
        </p:nvCxnSpPr>
        <p:spPr>
          <a:xfrm flipH="1">
            <a:off x="7307829" y="3220544"/>
            <a:ext cx="220852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D4002DC-2F6D-27E6-5A5A-E3E5806A99ED}"/>
              </a:ext>
            </a:extLst>
          </p:cNvPr>
          <p:cNvCxnSpPr>
            <a:cxnSpLocks/>
          </p:cNvCxnSpPr>
          <p:nvPr/>
        </p:nvCxnSpPr>
        <p:spPr>
          <a:xfrm flipV="1">
            <a:off x="9516355" y="2757290"/>
            <a:ext cx="0" cy="46325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B2973CE-73E1-F7A7-E1F3-A5FAE55933EB}"/>
              </a:ext>
            </a:extLst>
          </p:cNvPr>
          <p:cNvCxnSpPr>
            <a:cxnSpLocks/>
            <a:stCxn id="27" idx="4"/>
          </p:cNvCxnSpPr>
          <p:nvPr/>
        </p:nvCxnSpPr>
        <p:spPr>
          <a:xfrm flipH="1">
            <a:off x="7861787" y="2758339"/>
            <a:ext cx="4121" cy="57221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E38D21B-846E-14A6-D0E8-F6E65E6D6F09}"/>
              </a:ext>
            </a:extLst>
          </p:cNvPr>
          <p:cNvCxnSpPr>
            <a:cxnSpLocks/>
          </p:cNvCxnSpPr>
          <p:nvPr/>
        </p:nvCxnSpPr>
        <p:spPr>
          <a:xfrm flipH="1">
            <a:off x="7861787" y="3330554"/>
            <a:ext cx="220852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CB1D14C-3609-0B27-F48F-A2B9CDE4E65D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10070313" y="2758339"/>
            <a:ext cx="4121" cy="57221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0BB6D2C-9CA8-BC12-D74C-4785BD8E367C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8418038" y="2758339"/>
            <a:ext cx="2" cy="69333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80DD922-CF01-5D4F-C564-DE9BA164781A}"/>
              </a:ext>
            </a:extLst>
          </p:cNvPr>
          <p:cNvCxnSpPr>
            <a:cxnSpLocks/>
          </p:cNvCxnSpPr>
          <p:nvPr/>
        </p:nvCxnSpPr>
        <p:spPr>
          <a:xfrm flipH="1">
            <a:off x="8418038" y="3451677"/>
            <a:ext cx="220852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0C4429A-3CCF-D22C-E923-653C53231953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10626564" y="2758339"/>
            <a:ext cx="2" cy="69333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Left Brace 108">
            <a:extLst>
              <a:ext uri="{FF2B5EF4-FFF2-40B4-BE49-F238E27FC236}">
                <a16:creationId xmlns:a16="http://schemas.microsoft.com/office/drawing/2014/main" id="{68C9DD5E-C280-8B92-5660-16E15CB24328}"/>
              </a:ext>
            </a:extLst>
          </p:cNvPr>
          <p:cNvSpPr/>
          <p:nvPr/>
        </p:nvSpPr>
        <p:spPr>
          <a:xfrm rot="16200000">
            <a:off x="7750369" y="2607232"/>
            <a:ext cx="230148" cy="221175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850E683-5B84-BB87-1DE3-20EBB1ABF75B}"/>
                  </a:ext>
                </a:extLst>
              </p:cNvPr>
              <p:cNvSpPr txBox="1"/>
              <p:nvPr/>
            </p:nvSpPr>
            <p:spPr>
              <a:xfrm>
                <a:off x="7383375" y="3895395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 пікселі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850E683-5B84-BB87-1DE3-20EBB1ABF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375" y="3895395"/>
                <a:ext cx="971420" cy="276999"/>
              </a:xfrm>
              <a:prstGeom prst="rect">
                <a:avLst/>
              </a:prstGeom>
              <a:blipFill>
                <a:blip r:embed="rId4"/>
                <a:stretch>
                  <a:fillRect l="-4375" r="-5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Left Brace 111">
            <a:extLst>
              <a:ext uri="{FF2B5EF4-FFF2-40B4-BE49-F238E27FC236}">
                <a16:creationId xmlns:a16="http://schemas.microsoft.com/office/drawing/2014/main" id="{24111F34-4763-7A26-4133-8604238E5EA9}"/>
              </a:ext>
            </a:extLst>
          </p:cNvPr>
          <p:cNvSpPr/>
          <p:nvPr/>
        </p:nvSpPr>
        <p:spPr>
          <a:xfrm rot="16200000">
            <a:off x="8313292" y="2607231"/>
            <a:ext cx="230148" cy="221175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E9027D8-8C09-96AB-97BE-1353324536AE}"/>
                  </a:ext>
                </a:extLst>
              </p:cNvPr>
              <p:cNvSpPr txBox="1"/>
              <p:nvPr/>
            </p:nvSpPr>
            <p:spPr>
              <a:xfrm>
                <a:off x="7946298" y="3895394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 пікселі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E9027D8-8C09-96AB-97BE-135332453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298" y="3895394"/>
                <a:ext cx="971420" cy="276999"/>
              </a:xfrm>
              <a:prstGeom prst="rect">
                <a:avLst/>
              </a:prstGeom>
              <a:blipFill>
                <a:blip r:embed="rId5"/>
                <a:stretch>
                  <a:fillRect l="-5031" r="-503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62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109" grpId="0" animBg="1"/>
      <p:bldP spid="109" grpId="1" animBg="1"/>
      <p:bldP spid="111" grpId="0"/>
      <p:bldP spid="111" grpId="1"/>
      <p:bldP spid="112" grpId="0" animBg="1"/>
      <p:bldP spid="112" grpId="1" animBg="1"/>
      <p:bldP spid="113" grpId="0"/>
      <p:bldP spid="1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B3E4-347E-D8E8-3F6D-36C2C3AE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FE38-9064-57BA-47BA-6AF71EB3A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Ми тепер маємо все, що потребуємо щоби обчислити значення ребер застосовуючи </a:t>
            </a:r>
            <a:r>
              <a:rPr lang="en-US" dirty="0">
                <a:latin typeface="YouTube Sans"/>
              </a:rPr>
              <a:t>SIMD!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Наступне, що нам потрібно з’ясувати, це як перетворити наш оператор if, який перевіряє, чи ми знаходимося всередині всіх ребер, у SIMD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хочемо, щоб всі частини внутрішнього циклу виконувалися 4</a:t>
            </a:r>
            <a:r>
              <a:rPr lang="en-US" dirty="0">
                <a:latin typeface="YouTube Sans"/>
              </a:rPr>
              <a:t>x </a:t>
            </a:r>
            <a:r>
              <a:rPr lang="uk-UA" dirty="0">
                <a:latin typeface="YouTube Sans"/>
              </a:rPr>
              <a:t>скоріше!</a:t>
            </a:r>
          </a:p>
          <a:p>
            <a:r>
              <a:rPr lang="ru-RU" dirty="0">
                <a:latin typeface="YouTube Sans"/>
              </a:rPr>
              <a:t>Нам також потрібно з’ясувати, як перетворити завантаження пам’яті, що відбувається всередині оператора if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Читання/запис SIMD може читати/записувати лише до 4 </a:t>
            </a:r>
            <a:r>
              <a:rPr lang="ru-RU" u="sng" dirty="0">
                <a:latin typeface="YouTube Sans"/>
              </a:rPr>
              <a:t>послідовних</a:t>
            </a:r>
            <a:r>
              <a:rPr lang="ru-RU" dirty="0">
                <a:latin typeface="YouTube Sans"/>
              </a:rPr>
              <a:t> елементів одночасно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Для цього нам треба представити концепцію під назвою </a:t>
            </a:r>
            <a:r>
              <a:rPr lang="ru-RU" b="1" dirty="0">
                <a:latin typeface="YouTube Sans"/>
              </a:rPr>
              <a:t>маскування</a:t>
            </a:r>
            <a:r>
              <a:rPr lang="en-US" b="1" dirty="0">
                <a:latin typeface="YouTube Sans"/>
              </a:rPr>
              <a:t>/masking</a:t>
            </a:r>
            <a:endParaRPr lang="uk-UA" b="1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57167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6CAD-3982-9BAC-22D9-98D9CC8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Маскування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B2BC8-C84E-A9BB-0E8A-64F9198B4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625554" cy="4351337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У скалярному коді ми можемо використовувати оператори if, щоб пропускати частини роботи, які ми не хочемо виконувати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08B99-CF19-A3A7-FDC4-4D55A8ECC0DF}"/>
              </a:ext>
            </a:extLst>
          </p:cNvPr>
          <p:cNvSpPr txBox="1"/>
          <p:nvPr/>
        </p:nvSpPr>
        <p:spPr>
          <a:xfrm>
            <a:off x="6557210" y="2192226"/>
            <a:ext cx="33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F0271-2892-1602-413D-2AFAC7B0DDDA}"/>
              </a:ext>
            </a:extLst>
          </p:cNvPr>
          <p:cNvSpPr txBox="1"/>
          <p:nvPr/>
        </p:nvSpPr>
        <p:spPr>
          <a:xfrm>
            <a:off x="6888079" y="2192226"/>
            <a:ext cx="33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F048A-E52B-D20D-1DE8-4CF6DC4219BE}"/>
              </a:ext>
            </a:extLst>
          </p:cNvPr>
          <p:cNvSpPr txBox="1"/>
          <p:nvPr/>
        </p:nvSpPr>
        <p:spPr>
          <a:xfrm>
            <a:off x="7218948" y="2192226"/>
            <a:ext cx="33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DB900-4EB7-3A39-923F-962F3934B68E}"/>
              </a:ext>
            </a:extLst>
          </p:cNvPr>
          <p:cNvSpPr txBox="1"/>
          <p:nvPr/>
        </p:nvSpPr>
        <p:spPr>
          <a:xfrm>
            <a:off x="7549817" y="2192226"/>
            <a:ext cx="33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CE718-D8D1-9012-D1D8-4D4C7E379272}"/>
              </a:ext>
            </a:extLst>
          </p:cNvPr>
          <p:cNvSpPr txBox="1"/>
          <p:nvPr/>
        </p:nvSpPr>
        <p:spPr>
          <a:xfrm>
            <a:off x="5739064" y="2192226"/>
            <a:ext cx="8181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x_4 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4BEC8-7C8E-6187-C2A0-942CD043B2AE}"/>
              </a:ext>
            </a:extLst>
          </p:cNvPr>
          <p:cNvSpPr/>
          <p:nvPr/>
        </p:nvSpPr>
        <p:spPr>
          <a:xfrm>
            <a:off x="6561626" y="2197019"/>
            <a:ext cx="330869" cy="369332"/>
          </a:xfrm>
          <a:prstGeom prst="rect">
            <a:avLst/>
          </a:prstGeom>
          <a:solidFill>
            <a:srgbClr val="00B05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736FB-B6C7-0840-6D52-CE7607003187}"/>
              </a:ext>
            </a:extLst>
          </p:cNvPr>
          <p:cNvSpPr/>
          <p:nvPr/>
        </p:nvSpPr>
        <p:spPr>
          <a:xfrm>
            <a:off x="7223364" y="2197019"/>
            <a:ext cx="330869" cy="369332"/>
          </a:xfrm>
          <a:prstGeom prst="rect">
            <a:avLst/>
          </a:prstGeom>
          <a:solidFill>
            <a:srgbClr val="00B05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41804-C5BA-2077-3A10-C38F5010B3BC}"/>
              </a:ext>
            </a:extLst>
          </p:cNvPr>
          <p:cNvSpPr txBox="1"/>
          <p:nvPr/>
        </p:nvSpPr>
        <p:spPr>
          <a:xfrm>
            <a:off x="6557208" y="2980316"/>
            <a:ext cx="33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BB27CB-FFF5-4105-B333-F344B59B437C}"/>
              </a:ext>
            </a:extLst>
          </p:cNvPr>
          <p:cNvSpPr txBox="1"/>
          <p:nvPr/>
        </p:nvSpPr>
        <p:spPr>
          <a:xfrm>
            <a:off x="6888077" y="2980316"/>
            <a:ext cx="33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D372E-9A44-51EB-1068-A3173726F6CE}"/>
              </a:ext>
            </a:extLst>
          </p:cNvPr>
          <p:cNvSpPr txBox="1"/>
          <p:nvPr/>
        </p:nvSpPr>
        <p:spPr>
          <a:xfrm>
            <a:off x="7218946" y="2980316"/>
            <a:ext cx="33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AE852-41A0-3020-D16B-6019FBFE28E6}"/>
              </a:ext>
            </a:extLst>
          </p:cNvPr>
          <p:cNvSpPr txBox="1"/>
          <p:nvPr/>
        </p:nvSpPr>
        <p:spPr>
          <a:xfrm>
            <a:off x="7549815" y="2980316"/>
            <a:ext cx="33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4BCA34-2D51-4B72-E679-B614B9716ED0}"/>
              </a:ext>
            </a:extLst>
          </p:cNvPr>
          <p:cNvSpPr txBox="1"/>
          <p:nvPr/>
        </p:nvSpPr>
        <p:spPr>
          <a:xfrm>
            <a:off x="5077326" y="2980316"/>
            <a:ext cx="14798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Foo(x_4) =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DB62A1-4327-D9FE-858F-174B3D7A660E}"/>
              </a:ext>
            </a:extLst>
          </p:cNvPr>
          <p:cNvSpPr/>
          <p:nvPr/>
        </p:nvSpPr>
        <p:spPr>
          <a:xfrm>
            <a:off x="5739064" y="2192226"/>
            <a:ext cx="590107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06C76B-0AF9-8030-8CA4-9E689A2F8C92}"/>
              </a:ext>
            </a:extLst>
          </p:cNvPr>
          <p:cNvSpPr/>
          <p:nvPr/>
        </p:nvSpPr>
        <p:spPr>
          <a:xfrm>
            <a:off x="7549814" y="2195140"/>
            <a:ext cx="330869" cy="369332"/>
          </a:xfrm>
          <a:prstGeom prst="rect">
            <a:avLst/>
          </a:pr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BF4C9C-FE74-3447-ED5A-EFC4E1E94178}"/>
              </a:ext>
            </a:extLst>
          </p:cNvPr>
          <p:cNvSpPr/>
          <p:nvPr/>
        </p:nvSpPr>
        <p:spPr>
          <a:xfrm>
            <a:off x="6890284" y="2195140"/>
            <a:ext cx="330869" cy="369332"/>
          </a:xfrm>
          <a:prstGeom prst="rect">
            <a:avLst/>
          </a:prstGeom>
          <a:solidFill>
            <a:srgbClr val="FF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EBAC9B-343F-29EB-A3BD-C6C57CECBE6A}"/>
              </a:ext>
            </a:extLst>
          </p:cNvPr>
          <p:cNvSpPr txBox="1"/>
          <p:nvPr/>
        </p:nvSpPr>
        <p:spPr>
          <a:xfrm>
            <a:off x="8901284" y="1407305"/>
            <a:ext cx="3227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int Foo(int x)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{</a:t>
            </a:r>
          </a:p>
          <a:p>
            <a:r>
              <a:rPr lang="en-CA" dirty="0">
                <a:latin typeface="Consolas" panose="020B0609020204030204" pitchFamily="49" charset="0"/>
              </a:rPr>
              <a:t>	if (x == 4)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	{</a:t>
            </a:r>
          </a:p>
          <a:p>
            <a:r>
              <a:rPr lang="en-CA" dirty="0">
                <a:latin typeface="Consolas" panose="020B0609020204030204" pitchFamily="49" charset="0"/>
              </a:rPr>
              <a:t>		x = 3;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	}</a:t>
            </a:r>
          </a:p>
          <a:p>
            <a:r>
              <a:rPr lang="en-CA" dirty="0">
                <a:latin typeface="Consolas" panose="020B0609020204030204" pitchFamily="49" charset="0"/>
              </a:rPr>
              <a:t>	else</a:t>
            </a:r>
          </a:p>
          <a:p>
            <a:r>
              <a:rPr lang="en-CA" dirty="0">
                <a:latin typeface="Consolas" panose="020B0609020204030204" pitchFamily="49" charset="0"/>
              </a:rPr>
              <a:t>	{</a:t>
            </a:r>
          </a:p>
          <a:p>
            <a:r>
              <a:rPr lang="en-CA" dirty="0">
                <a:latin typeface="Consolas" panose="020B0609020204030204" pitchFamily="49" charset="0"/>
              </a:rPr>
              <a:t>		x = x + 1;</a:t>
            </a:r>
          </a:p>
          <a:p>
            <a:r>
              <a:rPr lang="en-CA" dirty="0">
                <a:latin typeface="Consolas" panose="020B0609020204030204" pitchFamily="49" charset="0"/>
              </a:rPr>
              <a:t>	}</a:t>
            </a:r>
          </a:p>
          <a:p>
            <a:r>
              <a:rPr lang="en-CA" dirty="0">
                <a:latin typeface="Consolas" panose="020B0609020204030204" pitchFamily="49" charset="0"/>
              </a:rPr>
              <a:t>	return x;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6E9575-2B29-1C37-BD73-556235E183BF}"/>
              </a:ext>
            </a:extLst>
          </p:cNvPr>
          <p:cNvSpPr/>
          <p:nvPr/>
        </p:nvSpPr>
        <p:spPr>
          <a:xfrm>
            <a:off x="9417799" y="2013255"/>
            <a:ext cx="1815003" cy="1102209"/>
          </a:xfrm>
          <a:prstGeom prst="rect">
            <a:avLst/>
          </a:prstGeom>
          <a:solidFill>
            <a:srgbClr val="92D050">
              <a:alpha val="3019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E58220-E480-CFB5-0F52-D5B1BD50E17D}"/>
              </a:ext>
            </a:extLst>
          </p:cNvPr>
          <p:cNvSpPr/>
          <p:nvPr/>
        </p:nvSpPr>
        <p:spPr>
          <a:xfrm>
            <a:off x="9966960" y="1432446"/>
            <a:ext cx="694943" cy="2935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CC550-3D0A-6E1C-AB0F-BA82BF2F3FA9}"/>
              </a:ext>
            </a:extLst>
          </p:cNvPr>
          <p:cNvSpPr/>
          <p:nvPr/>
        </p:nvSpPr>
        <p:spPr>
          <a:xfrm>
            <a:off x="9417800" y="3115465"/>
            <a:ext cx="1815003" cy="1127351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AB5C55-2D66-7E84-49EF-26C9275A3962}"/>
              </a:ext>
            </a:extLst>
          </p:cNvPr>
          <p:cNvCxnSpPr>
            <a:stCxn id="11" idx="2"/>
            <a:endCxn id="22" idx="0"/>
          </p:cNvCxnSpPr>
          <p:nvPr/>
        </p:nvCxnSpPr>
        <p:spPr>
          <a:xfrm flipH="1">
            <a:off x="6722643" y="2566351"/>
            <a:ext cx="4418" cy="41396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70C642-0743-2C9E-CBE1-93EBD1EE84F1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 flipH="1">
            <a:off x="7384381" y="2566351"/>
            <a:ext cx="4418" cy="41396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4DDC2E-BC50-C36A-BE7A-1AF7F30E5207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7715249" y="2564472"/>
            <a:ext cx="1" cy="4158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8D7600-A235-310C-555F-34F72AAC9814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flipH="1">
            <a:off x="7053512" y="2564472"/>
            <a:ext cx="2207" cy="4158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96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2" grpId="0" animBg="1"/>
      <p:bldP spid="23" grpId="0" animBg="1"/>
      <p:bldP spid="24" grpId="0" animBg="1"/>
      <p:bldP spid="25" grpId="0" animBg="1"/>
      <p:bldP spid="26" grpId="0"/>
      <p:bldP spid="4" grpId="0" animBg="1"/>
      <p:bldP spid="19" grpId="0" animBg="1"/>
      <p:bldP spid="20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6CAD-3982-9BAC-22D9-98D9CC8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Маскування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B2BC8-C84E-A9BB-0E8A-64F9198B4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858975" cy="1140823"/>
          </a:xfrm>
        </p:spPr>
        <p:txBody>
          <a:bodyPr>
            <a:normAutofit lnSpcReduction="10000"/>
          </a:bodyPr>
          <a:lstStyle/>
          <a:p>
            <a:r>
              <a:rPr lang="uk-UA" dirty="0"/>
              <a:t>Замість використання умовного переходу, можемо його емулювати</a:t>
            </a:r>
            <a:r>
              <a:rPr lang="en-CA" dirty="0"/>
              <a:t> </a:t>
            </a:r>
            <a:r>
              <a:rPr lang="uk-UA" dirty="0"/>
              <a:t>за допомогою наступних кроків</a:t>
            </a:r>
            <a:endParaRPr lang="en-CA" dirty="0">
              <a:latin typeface="YouTube Sans"/>
            </a:endParaRPr>
          </a:p>
          <a:p>
            <a:pPr lvl="1"/>
            <a:r>
              <a:rPr lang="uk-UA" dirty="0"/>
              <a:t>Ми обчислюємо обидва можливості умовного переходу</a:t>
            </a:r>
            <a:endParaRPr lang="en-CA" dirty="0"/>
          </a:p>
          <a:p>
            <a:pPr lvl="1"/>
            <a:r>
              <a:rPr lang="ru-RU" dirty="0">
                <a:latin typeface="YouTube Sans"/>
              </a:rPr>
              <a:t>Ми вибираємо, яке з тих двох значенні зберегти в </a:t>
            </a:r>
            <a:r>
              <a:rPr lang="en-CA" dirty="0">
                <a:latin typeface="Consolas" panose="020B0609020204030204" pitchFamily="49" charset="0"/>
              </a:rPr>
              <a:t>x</a:t>
            </a:r>
            <a:r>
              <a:rPr lang="ru-RU" dirty="0">
                <a:latin typeface="YouTube Sans"/>
              </a:rPr>
              <a:t>, використовуючи умову в операторі if</a:t>
            </a:r>
            <a:endParaRPr lang="en-US" dirty="0">
              <a:latin typeface="YouTube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EBAC9B-343F-29EB-A3BD-C6C57CECBE6A}"/>
              </a:ext>
            </a:extLst>
          </p:cNvPr>
          <p:cNvSpPr txBox="1"/>
          <p:nvPr/>
        </p:nvSpPr>
        <p:spPr>
          <a:xfrm>
            <a:off x="1514855" y="3175145"/>
            <a:ext cx="3227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int Foo(int x)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{</a:t>
            </a:r>
          </a:p>
          <a:p>
            <a:r>
              <a:rPr lang="en-CA" dirty="0">
                <a:latin typeface="Consolas" panose="020B0609020204030204" pitchFamily="49" charset="0"/>
              </a:rPr>
              <a:t>	if (x == 4)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	{</a:t>
            </a:r>
          </a:p>
          <a:p>
            <a:r>
              <a:rPr lang="en-CA" dirty="0">
                <a:latin typeface="Consolas" panose="020B0609020204030204" pitchFamily="49" charset="0"/>
              </a:rPr>
              <a:t>		x = 3;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	}</a:t>
            </a:r>
          </a:p>
          <a:p>
            <a:r>
              <a:rPr lang="en-CA" dirty="0">
                <a:latin typeface="Consolas" panose="020B0609020204030204" pitchFamily="49" charset="0"/>
              </a:rPr>
              <a:t>	else</a:t>
            </a:r>
          </a:p>
          <a:p>
            <a:r>
              <a:rPr lang="en-CA" dirty="0">
                <a:latin typeface="Consolas" panose="020B0609020204030204" pitchFamily="49" charset="0"/>
              </a:rPr>
              <a:t>	{</a:t>
            </a:r>
          </a:p>
          <a:p>
            <a:r>
              <a:rPr lang="en-CA" dirty="0">
                <a:latin typeface="Consolas" panose="020B0609020204030204" pitchFamily="49" charset="0"/>
              </a:rPr>
              <a:t>		x = x + 1;</a:t>
            </a:r>
          </a:p>
          <a:p>
            <a:r>
              <a:rPr lang="en-CA" dirty="0">
                <a:latin typeface="Consolas" panose="020B0609020204030204" pitchFamily="49" charset="0"/>
              </a:rPr>
              <a:t>	}</a:t>
            </a:r>
          </a:p>
          <a:p>
            <a:r>
              <a:rPr lang="en-CA" dirty="0">
                <a:latin typeface="Consolas" panose="020B0609020204030204" pitchFamily="49" charset="0"/>
              </a:rPr>
              <a:t>	return x;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0B85E-78FF-81B5-AAF2-C6C033C6BCAE}"/>
              </a:ext>
            </a:extLst>
          </p:cNvPr>
          <p:cNvSpPr txBox="1"/>
          <p:nvPr/>
        </p:nvSpPr>
        <p:spPr>
          <a:xfrm>
            <a:off x="5111930" y="3175145"/>
            <a:ext cx="4180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int Foo(int x)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{</a:t>
            </a:r>
          </a:p>
          <a:p>
            <a:r>
              <a:rPr lang="en-CA" dirty="0">
                <a:latin typeface="Consolas" panose="020B0609020204030204" pitchFamily="49" charset="0"/>
              </a:rPr>
              <a:t>	int </a:t>
            </a:r>
            <a:r>
              <a:rPr lang="en-CA" dirty="0" err="1">
                <a:solidFill>
                  <a:srgbClr val="008A3E"/>
                </a:solidFill>
                <a:latin typeface="Consolas" panose="020B0609020204030204" pitchFamily="49" charset="0"/>
              </a:rPr>
              <a:t>TrueCase</a:t>
            </a:r>
            <a:r>
              <a:rPr lang="en-CA" dirty="0">
                <a:latin typeface="Consolas" panose="020B0609020204030204" pitchFamily="49" charset="0"/>
              </a:rPr>
              <a:t> = 3;</a:t>
            </a:r>
          </a:p>
          <a:p>
            <a:r>
              <a:rPr lang="en-CA" dirty="0">
                <a:latin typeface="Consolas" panose="020B0609020204030204" pitchFamily="49" charset="0"/>
              </a:rPr>
              <a:t>	int </a:t>
            </a:r>
            <a:r>
              <a:rPr lang="en-CA" dirty="0" err="1">
                <a:solidFill>
                  <a:srgbClr val="C00000"/>
                </a:solidFill>
                <a:latin typeface="Consolas" panose="020B0609020204030204" pitchFamily="49" charset="0"/>
              </a:rPr>
              <a:t>FalseCase</a:t>
            </a:r>
            <a:r>
              <a:rPr lang="en-CA" dirty="0">
                <a:latin typeface="Consolas" panose="020B0609020204030204" pitchFamily="49" charset="0"/>
              </a:rPr>
              <a:t> = x + 1;</a:t>
            </a:r>
          </a:p>
          <a:p>
            <a:r>
              <a:rPr lang="en-CA" dirty="0">
                <a:latin typeface="Consolas" panose="020B0609020204030204" pitchFamily="49" charset="0"/>
              </a:rPr>
              <a:t>	bool Condition = x == 4; </a:t>
            </a:r>
          </a:p>
          <a:p>
            <a:r>
              <a:rPr lang="en-CA" dirty="0">
                <a:latin typeface="Consolas" panose="020B0609020204030204" pitchFamily="49" charset="0"/>
              </a:rPr>
              <a:t>	x = Condition * </a:t>
            </a:r>
            <a:r>
              <a:rPr lang="en-CA" dirty="0" err="1">
                <a:solidFill>
                  <a:srgbClr val="00B050"/>
                </a:solidFill>
                <a:latin typeface="Consolas" panose="020B0609020204030204" pitchFamily="49" charset="0"/>
              </a:rPr>
              <a:t>TrueCase</a:t>
            </a:r>
            <a:r>
              <a:rPr lang="en-CA" dirty="0">
                <a:latin typeface="Consolas" panose="020B0609020204030204" pitchFamily="49" charset="0"/>
              </a:rPr>
              <a:t> + 		!Condition * </a:t>
            </a:r>
            <a:r>
              <a:rPr lang="en-CA" dirty="0" err="1">
                <a:solidFill>
                  <a:srgbClr val="C00000"/>
                </a:solidFill>
                <a:latin typeface="Consolas" panose="020B0609020204030204" pitchFamily="49" charset="0"/>
              </a:rPr>
              <a:t>FalseCase</a:t>
            </a:r>
            <a:r>
              <a:rPr lang="en-CA" dirty="0">
                <a:latin typeface="Consolas" panose="020B0609020204030204" pitchFamily="49" charset="0"/>
              </a:rPr>
              <a:t>;</a:t>
            </a:r>
          </a:p>
          <a:p>
            <a:r>
              <a:rPr lang="en-CA" dirty="0">
                <a:latin typeface="Consolas" panose="020B0609020204030204" pitchFamily="49" charset="0"/>
              </a:rPr>
              <a:t>	return x;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0904CF-BCE7-9892-1102-DEB54652E877}"/>
              </a:ext>
            </a:extLst>
          </p:cNvPr>
          <p:cNvSpPr/>
          <p:nvPr/>
        </p:nvSpPr>
        <p:spPr>
          <a:xfrm>
            <a:off x="5634447" y="3779520"/>
            <a:ext cx="3152502" cy="569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D20782-27B4-B069-B3FE-753133717918}"/>
              </a:ext>
            </a:extLst>
          </p:cNvPr>
          <p:cNvSpPr/>
          <p:nvPr/>
        </p:nvSpPr>
        <p:spPr>
          <a:xfrm>
            <a:off x="5634447" y="4349058"/>
            <a:ext cx="3405050" cy="8281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27158-1594-8FB9-3224-6104F4088AC6}"/>
              </a:ext>
            </a:extLst>
          </p:cNvPr>
          <p:cNvSpPr/>
          <p:nvPr/>
        </p:nvSpPr>
        <p:spPr>
          <a:xfrm>
            <a:off x="1757388" y="2621282"/>
            <a:ext cx="7962683" cy="2960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A0495A-49CB-3C31-C80F-D6BC85D47F5B}"/>
              </a:ext>
            </a:extLst>
          </p:cNvPr>
          <p:cNvSpPr/>
          <p:nvPr/>
        </p:nvSpPr>
        <p:spPr>
          <a:xfrm>
            <a:off x="1757389" y="2323330"/>
            <a:ext cx="5000461" cy="2960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F35BC-7722-C9EE-835B-6A099B776700}"/>
              </a:ext>
            </a:extLst>
          </p:cNvPr>
          <p:cNvSpPr/>
          <p:nvPr/>
        </p:nvSpPr>
        <p:spPr>
          <a:xfrm>
            <a:off x="2059056" y="3779520"/>
            <a:ext cx="1815003" cy="1102209"/>
          </a:xfrm>
          <a:prstGeom prst="rect">
            <a:avLst/>
          </a:prstGeom>
          <a:solidFill>
            <a:srgbClr val="92D050">
              <a:alpha val="3019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E8C1D4-B8D7-0FF8-076B-AF4ED408F472}"/>
              </a:ext>
            </a:extLst>
          </p:cNvPr>
          <p:cNvSpPr/>
          <p:nvPr/>
        </p:nvSpPr>
        <p:spPr>
          <a:xfrm>
            <a:off x="2059057" y="4881730"/>
            <a:ext cx="1815003" cy="1127351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 animBg="1"/>
      <p:bldP spid="32" grpId="1" animBg="1"/>
      <p:bldP spid="33" grpId="0" animBg="1"/>
      <p:bldP spid="4" grpId="0" animBg="1"/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6CAD-3982-9BAC-22D9-98D9CC8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Маскування</a:t>
            </a:r>
            <a:endParaRPr lang="en-US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0B85E-78FF-81B5-AAF2-C6C033C6BCAE}"/>
              </a:ext>
            </a:extLst>
          </p:cNvPr>
          <p:cNvSpPr txBox="1"/>
          <p:nvPr/>
        </p:nvSpPr>
        <p:spPr>
          <a:xfrm>
            <a:off x="7724502" y="1194197"/>
            <a:ext cx="4180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int Foo(int x)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{</a:t>
            </a:r>
          </a:p>
          <a:p>
            <a:r>
              <a:rPr lang="en-CA" dirty="0">
                <a:latin typeface="Consolas" panose="020B0609020204030204" pitchFamily="49" charset="0"/>
              </a:rPr>
              <a:t>	int </a:t>
            </a:r>
            <a:r>
              <a:rPr lang="en-CA" dirty="0" err="1">
                <a:solidFill>
                  <a:srgbClr val="008A3E"/>
                </a:solidFill>
                <a:latin typeface="Consolas" panose="020B0609020204030204" pitchFamily="49" charset="0"/>
              </a:rPr>
              <a:t>TrueCase</a:t>
            </a:r>
            <a:r>
              <a:rPr lang="en-CA" dirty="0">
                <a:latin typeface="Consolas" panose="020B0609020204030204" pitchFamily="49" charset="0"/>
              </a:rPr>
              <a:t> = 3;</a:t>
            </a:r>
          </a:p>
          <a:p>
            <a:r>
              <a:rPr lang="en-CA" dirty="0">
                <a:latin typeface="Consolas" panose="020B0609020204030204" pitchFamily="49" charset="0"/>
              </a:rPr>
              <a:t>	int </a:t>
            </a:r>
            <a:r>
              <a:rPr lang="en-CA" dirty="0" err="1">
                <a:solidFill>
                  <a:srgbClr val="C00000"/>
                </a:solidFill>
                <a:latin typeface="Consolas" panose="020B0609020204030204" pitchFamily="49" charset="0"/>
              </a:rPr>
              <a:t>FalseCase</a:t>
            </a:r>
            <a:r>
              <a:rPr lang="en-CA" dirty="0">
                <a:latin typeface="Consolas" panose="020B0609020204030204" pitchFamily="49" charset="0"/>
              </a:rPr>
              <a:t> = x + 1;</a:t>
            </a:r>
          </a:p>
          <a:p>
            <a:r>
              <a:rPr lang="en-CA" dirty="0">
                <a:latin typeface="Consolas" panose="020B0609020204030204" pitchFamily="49" charset="0"/>
              </a:rPr>
              <a:t>	bool Condition = x == 4; </a:t>
            </a:r>
          </a:p>
          <a:p>
            <a:r>
              <a:rPr lang="en-CA" dirty="0">
                <a:latin typeface="Consolas" panose="020B0609020204030204" pitchFamily="49" charset="0"/>
              </a:rPr>
              <a:t>	x = Condition * </a:t>
            </a:r>
            <a:r>
              <a:rPr lang="en-CA" dirty="0" err="1">
                <a:solidFill>
                  <a:srgbClr val="00B050"/>
                </a:solidFill>
                <a:latin typeface="Consolas" panose="020B0609020204030204" pitchFamily="49" charset="0"/>
              </a:rPr>
              <a:t>TrueCase</a:t>
            </a:r>
            <a:r>
              <a:rPr lang="en-CA" dirty="0">
                <a:latin typeface="Consolas" panose="020B0609020204030204" pitchFamily="49" charset="0"/>
              </a:rPr>
              <a:t> + 		!Condition * </a:t>
            </a:r>
            <a:r>
              <a:rPr lang="en-CA" dirty="0" err="1">
                <a:solidFill>
                  <a:srgbClr val="C00000"/>
                </a:solidFill>
                <a:latin typeface="Consolas" panose="020B0609020204030204" pitchFamily="49" charset="0"/>
              </a:rPr>
              <a:t>FalseCase</a:t>
            </a:r>
            <a:r>
              <a:rPr lang="en-CA" dirty="0">
                <a:latin typeface="Consolas" panose="020B0609020204030204" pitchFamily="49" charset="0"/>
              </a:rPr>
              <a:t>;</a:t>
            </a:r>
          </a:p>
          <a:p>
            <a:r>
              <a:rPr lang="en-CA" dirty="0">
                <a:latin typeface="Consolas" panose="020B0609020204030204" pitchFamily="49" charset="0"/>
              </a:rPr>
              <a:t>	return x;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51B036-1516-B428-A982-0899A053EE96}"/>
              </a:ext>
            </a:extLst>
          </p:cNvPr>
          <p:cNvCxnSpPr/>
          <p:nvPr/>
        </p:nvCxnSpPr>
        <p:spPr>
          <a:xfrm>
            <a:off x="7968343" y="1920492"/>
            <a:ext cx="2525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67F03-3928-2325-A1F3-D72B9C9DB002}"/>
              </a:ext>
            </a:extLst>
          </p:cNvPr>
          <p:cNvCxnSpPr/>
          <p:nvPr/>
        </p:nvCxnSpPr>
        <p:spPr>
          <a:xfrm>
            <a:off x="7968343" y="2203520"/>
            <a:ext cx="2525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85833C-45DA-DF6B-D82F-93A7F2EB1ED6}"/>
              </a:ext>
            </a:extLst>
          </p:cNvPr>
          <p:cNvCxnSpPr/>
          <p:nvPr/>
        </p:nvCxnSpPr>
        <p:spPr>
          <a:xfrm>
            <a:off x="7968343" y="2464777"/>
            <a:ext cx="2525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9E8D11-F956-65D9-5FA8-442AB424B2B5}"/>
              </a:ext>
            </a:extLst>
          </p:cNvPr>
          <p:cNvCxnSpPr/>
          <p:nvPr/>
        </p:nvCxnSpPr>
        <p:spPr>
          <a:xfrm>
            <a:off x="7968343" y="2747805"/>
            <a:ext cx="2525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257E65-B90A-8CC1-CC7B-83F12BD4127B}"/>
                  </a:ext>
                </a:extLst>
              </p:cNvPr>
              <p:cNvSpPr txBox="1"/>
              <p:nvPr/>
            </p:nvSpPr>
            <p:spPr>
              <a:xfrm>
                <a:off x="1514856" y="2279968"/>
                <a:ext cx="14798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8A3E"/>
                          </a:solidFill>
                          <a:latin typeface="Cambria Math" panose="02040503050406030204" pitchFamily="18" charset="0"/>
                        </a:rPr>
                        <m:t>𝑇𝑟𝑢𝑒𝐶𝑎𝑠𝑒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257E65-B90A-8CC1-CC7B-83F12BD41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56" y="2279968"/>
                <a:ext cx="1479829" cy="276999"/>
              </a:xfrm>
              <a:prstGeom prst="rect">
                <a:avLst/>
              </a:prstGeom>
              <a:blipFill>
                <a:blip r:embed="rId2"/>
                <a:stretch>
                  <a:fillRect l="-3306" r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946780-9229-8076-B979-5951E0BC3310}"/>
                  </a:ext>
                </a:extLst>
              </p:cNvPr>
              <p:cNvSpPr txBox="1"/>
              <p:nvPr/>
            </p:nvSpPr>
            <p:spPr>
              <a:xfrm>
                <a:off x="1514856" y="2676073"/>
                <a:ext cx="3218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𝐹𝑎𝑙𝑠𝑒𝐶𝑎𝑠𝑒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+1=4+1=5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946780-9229-8076-B979-5951E0BC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56" y="2676073"/>
                <a:ext cx="3218060" cy="276999"/>
              </a:xfrm>
              <a:prstGeom prst="rect">
                <a:avLst/>
              </a:prstGeom>
              <a:blipFill>
                <a:blip r:embed="rId3"/>
                <a:stretch>
                  <a:fillRect l="-1139" r="-113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3BEE8A-7CEB-705C-66CE-22721B213CF8}"/>
                  </a:ext>
                </a:extLst>
              </p:cNvPr>
              <p:cNvSpPr txBox="1"/>
              <p:nvPr/>
            </p:nvSpPr>
            <p:spPr>
              <a:xfrm>
                <a:off x="1514855" y="1883863"/>
                <a:ext cx="624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3BEE8A-7CEB-705C-66CE-22721B2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55" y="1883863"/>
                <a:ext cx="624145" cy="276999"/>
              </a:xfrm>
              <a:prstGeom prst="rect">
                <a:avLst/>
              </a:prstGeom>
              <a:blipFill>
                <a:blip r:embed="rId4"/>
                <a:stretch>
                  <a:fillRect l="-2913" r="-77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8479C9-3A45-44CD-7FB1-6887147B6902}"/>
                  </a:ext>
                </a:extLst>
              </p:cNvPr>
              <p:cNvSpPr txBox="1"/>
              <p:nvPr/>
            </p:nvSpPr>
            <p:spPr>
              <a:xfrm>
                <a:off x="1514856" y="3089297"/>
                <a:ext cx="1568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8479C9-3A45-44CD-7FB1-6887147B6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56" y="3089297"/>
                <a:ext cx="1568506" cy="276999"/>
              </a:xfrm>
              <a:prstGeom prst="rect">
                <a:avLst/>
              </a:prstGeom>
              <a:blipFill>
                <a:blip r:embed="rId5"/>
                <a:stretch>
                  <a:fillRect l="-1556" r="-1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629949-A80B-6A55-4271-19BFFFE1A4C1}"/>
                  </a:ext>
                </a:extLst>
              </p:cNvPr>
              <p:cNvSpPr txBox="1"/>
              <p:nvPr/>
            </p:nvSpPr>
            <p:spPr>
              <a:xfrm>
                <a:off x="1525045" y="3502521"/>
                <a:ext cx="53999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b="0" i="1" smtClean="0">
                          <a:solidFill>
                            <a:srgbClr val="008A3E"/>
                          </a:solidFill>
                          <a:latin typeface="Cambria Math" panose="02040503050406030204" pitchFamily="18" charset="0"/>
                        </a:rPr>
                        <m:t>𝑇𝑟𝑢𝑒𝐶𝑎𝑠𝑒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+!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𝐹𝑎𝑙𝑠𝑒𝐶𝑎𝑠𝑒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629949-A80B-6A55-4271-19BFFFE1A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45" y="3502521"/>
                <a:ext cx="5399940" cy="276999"/>
              </a:xfrm>
              <a:prstGeom prst="rect">
                <a:avLst/>
              </a:prstGeom>
              <a:blipFill>
                <a:blip r:embed="rId6"/>
                <a:stretch>
                  <a:fillRect l="-113" r="-45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7627D5-605D-B9CB-5180-C71B3AF0B130}"/>
                  </a:ext>
                </a:extLst>
              </p:cNvPr>
              <p:cNvSpPr txBox="1"/>
              <p:nvPr/>
            </p:nvSpPr>
            <p:spPr>
              <a:xfrm>
                <a:off x="1525045" y="3915745"/>
                <a:ext cx="3496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b="0" dirty="0"/>
                  <a:t>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=1∗</m:t>
                    </m:r>
                    <m:r>
                      <a:rPr lang="en-CA" b="0" i="1" smtClean="0">
                        <a:solidFill>
                          <a:srgbClr val="008A3E"/>
                        </a:solidFill>
                        <a:latin typeface="Cambria Math" panose="02040503050406030204" pitchFamily="18" charset="0"/>
                      </a:rPr>
                      <m:t>𝑇𝑟𝑢𝑒𝐶𝑎𝑠𝑒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+0∗</m:t>
                    </m:r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𝐹𝑎𝑙𝑠𝑒𝐶𝑎𝑠𝑒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7627D5-605D-B9CB-5180-C71B3AF0B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45" y="3915745"/>
                <a:ext cx="3496663" cy="276999"/>
              </a:xfrm>
              <a:prstGeom prst="rect">
                <a:avLst/>
              </a:prstGeom>
              <a:blipFill>
                <a:blip r:embed="rId7"/>
                <a:stretch>
                  <a:fillRect r="-139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B4D4473-E7B1-D7C8-027F-D94374AED62B}"/>
                  </a:ext>
                </a:extLst>
              </p:cNvPr>
              <p:cNvSpPr txBox="1"/>
              <p:nvPr/>
            </p:nvSpPr>
            <p:spPr>
              <a:xfrm>
                <a:off x="1525045" y="4328969"/>
                <a:ext cx="1822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b="0" dirty="0"/>
                  <a:t>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=1∗</m:t>
                    </m:r>
                    <m:r>
                      <a:rPr lang="en-CA" b="0" i="1" smtClean="0">
                        <a:solidFill>
                          <a:srgbClr val="008A3E"/>
                        </a:solidFill>
                        <a:latin typeface="Cambria Math" panose="02040503050406030204" pitchFamily="18" charset="0"/>
                      </a:rPr>
                      <m:t>𝑇𝑟𝑢𝑒𝐶𝑎𝑠𝑒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B4D4473-E7B1-D7C8-027F-D94374AED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45" y="4328969"/>
                <a:ext cx="1822871" cy="276999"/>
              </a:xfrm>
              <a:prstGeom prst="rect">
                <a:avLst/>
              </a:prstGeom>
              <a:blipFill>
                <a:blip r:embed="rId8"/>
                <a:stretch>
                  <a:fillRect r="-367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DFD60D-C4B7-0EC3-2285-40FE4455A78C}"/>
                  </a:ext>
                </a:extLst>
              </p:cNvPr>
              <p:cNvSpPr txBox="1"/>
              <p:nvPr/>
            </p:nvSpPr>
            <p:spPr>
              <a:xfrm>
                <a:off x="3189082" y="4328969"/>
                <a:ext cx="13946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b="0" dirty="0"/>
                  <a:t>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=1∗3=3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DFD60D-C4B7-0EC3-2285-40FE4455A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82" y="4328969"/>
                <a:ext cx="1394613" cy="276999"/>
              </a:xfrm>
              <a:prstGeom prst="rect">
                <a:avLst/>
              </a:prstGeom>
              <a:blipFill>
                <a:blip r:embed="rId9"/>
                <a:stretch>
                  <a:fillRect r="-524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FF6328D-C138-31D1-4A6D-B165870BD178}"/>
              </a:ext>
            </a:extLst>
          </p:cNvPr>
          <p:cNvSpPr/>
          <p:nvPr/>
        </p:nvSpPr>
        <p:spPr>
          <a:xfrm>
            <a:off x="4354286" y="4298055"/>
            <a:ext cx="287382" cy="3388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5FEFF86-811E-082F-EB36-0C190CEBA8B8}"/>
              </a:ext>
            </a:extLst>
          </p:cNvPr>
          <p:cNvSpPr/>
          <p:nvPr/>
        </p:nvSpPr>
        <p:spPr>
          <a:xfrm>
            <a:off x="1514856" y="3089297"/>
            <a:ext cx="1611522" cy="3079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D24424E-A717-F3E3-764E-2EFD32AD2C8C}"/>
              </a:ext>
            </a:extLst>
          </p:cNvPr>
          <p:cNvSpPr/>
          <p:nvPr/>
        </p:nvSpPr>
        <p:spPr>
          <a:xfrm>
            <a:off x="1938750" y="3502521"/>
            <a:ext cx="1124864" cy="3079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23FED3-A4F8-D1B0-8DAB-CFFC811D9A82}"/>
              </a:ext>
            </a:extLst>
          </p:cNvPr>
          <p:cNvSpPr/>
          <p:nvPr/>
        </p:nvSpPr>
        <p:spPr>
          <a:xfrm>
            <a:off x="3515452" y="3073912"/>
            <a:ext cx="1611522" cy="3079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4697A3-EBF9-9B75-E1A6-91D690C2C64D}"/>
              </a:ext>
            </a:extLst>
          </p:cNvPr>
          <p:cNvSpPr/>
          <p:nvPr/>
        </p:nvSpPr>
        <p:spPr>
          <a:xfrm>
            <a:off x="4467499" y="3502521"/>
            <a:ext cx="1156329" cy="3079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16A6B7A-A0EA-105B-B213-8A5BBCA3B42E}"/>
              </a:ext>
            </a:extLst>
          </p:cNvPr>
          <p:cNvSpPr/>
          <p:nvPr/>
        </p:nvSpPr>
        <p:spPr>
          <a:xfrm>
            <a:off x="3557453" y="3922029"/>
            <a:ext cx="1464255" cy="3079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05FEF3-FDC4-F0E9-1EDC-8C7D09C23BF5}"/>
                  </a:ext>
                </a:extLst>
              </p:cNvPr>
              <p:cNvSpPr txBox="1"/>
              <p:nvPr/>
            </p:nvSpPr>
            <p:spPr>
              <a:xfrm>
                <a:off x="3493997" y="3095609"/>
                <a:ext cx="1624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05FEF3-FDC4-F0E9-1EDC-8C7D09C23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997" y="3095609"/>
                <a:ext cx="1624612" cy="276999"/>
              </a:xfrm>
              <a:prstGeom prst="rect">
                <a:avLst/>
              </a:prstGeom>
              <a:blipFill>
                <a:blip r:embed="rId10"/>
                <a:stretch>
                  <a:fillRect l="-2622" r="-26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4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/>
      <p:bldP spid="48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6CAD-3982-9BAC-22D9-98D9CC8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Маскування</a:t>
            </a:r>
            <a:endParaRPr lang="en-US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0B85E-78FF-81B5-AAF2-C6C033C6BCAE}"/>
              </a:ext>
            </a:extLst>
          </p:cNvPr>
          <p:cNvSpPr txBox="1"/>
          <p:nvPr/>
        </p:nvSpPr>
        <p:spPr>
          <a:xfrm>
            <a:off x="7724502" y="1194197"/>
            <a:ext cx="4180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int Foo(int x)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{</a:t>
            </a:r>
          </a:p>
          <a:p>
            <a:r>
              <a:rPr lang="en-CA" dirty="0">
                <a:latin typeface="Consolas" panose="020B0609020204030204" pitchFamily="49" charset="0"/>
              </a:rPr>
              <a:t>	int </a:t>
            </a:r>
            <a:r>
              <a:rPr lang="en-CA" dirty="0" err="1">
                <a:solidFill>
                  <a:srgbClr val="008A3E"/>
                </a:solidFill>
                <a:latin typeface="Consolas" panose="020B0609020204030204" pitchFamily="49" charset="0"/>
              </a:rPr>
              <a:t>TrueCase</a:t>
            </a:r>
            <a:r>
              <a:rPr lang="en-CA" dirty="0">
                <a:latin typeface="Consolas" panose="020B0609020204030204" pitchFamily="49" charset="0"/>
              </a:rPr>
              <a:t> = 3;</a:t>
            </a:r>
          </a:p>
          <a:p>
            <a:r>
              <a:rPr lang="en-CA" dirty="0">
                <a:latin typeface="Consolas" panose="020B0609020204030204" pitchFamily="49" charset="0"/>
              </a:rPr>
              <a:t>	int </a:t>
            </a:r>
            <a:r>
              <a:rPr lang="en-CA" dirty="0" err="1">
                <a:solidFill>
                  <a:srgbClr val="C00000"/>
                </a:solidFill>
                <a:latin typeface="Consolas" panose="020B0609020204030204" pitchFamily="49" charset="0"/>
              </a:rPr>
              <a:t>FalseCase</a:t>
            </a:r>
            <a:r>
              <a:rPr lang="en-CA" dirty="0">
                <a:latin typeface="Consolas" panose="020B0609020204030204" pitchFamily="49" charset="0"/>
              </a:rPr>
              <a:t> = x + 1;</a:t>
            </a:r>
          </a:p>
          <a:p>
            <a:r>
              <a:rPr lang="en-CA" dirty="0">
                <a:latin typeface="Consolas" panose="020B0609020204030204" pitchFamily="49" charset="0"/>
              </a:rPr>
              <a:t>	bool Condition = x == 4; </a:t>
            </a:r>
          </a:p>
          <a:p>
            <a:r>
              <a:rPr lang="en-CA" dirty="0">
                <a:latin typeface="Consolas" panose="020B0609020204030204" pitchFamily="49" charset="0"/>
              </a:rPr>
              <a:t>	x = Condition * </a:t>
            </a:r>
            <a:r>
              <a:rPr lang="en-CA" dirty="0" err="1">
                <a:solidFill>
                  <a:srgbClr val="00B050"/>
                </a:solidFill>
                <a:latin typeface="Consolas" panose="020B0609020204030204" pitchFamily="49" charset="0"/>
              </a:rPr>
              <a:t>TrueCase</a:t>
            </a:r>
            <a:r>
              <a:rPr lang="en-CA" dirty="0">
                <a:latin typeface="Consolas" panose="020B0609020204030204" pitchFamily="49" charset="0"/>
              </a:rPr>
              <a:t> + 		!Condition * </a:t>
            </a:r>
            <a:r>
              <a:rPr lang="en-CA" dirty="0" err="1">
                <a:solidFill>
                  <a:srgbClr val="C00000"/>
                </a:solidFill>
                <a:latin typeface="Consolas" panose="020B0609020204030204" pitchFamily="49" charset="0"/>
              </a:rPr>
              <a:t>FalseCase</a:t>
            </a:r>
            <a:r>
              <a:rPr lang="en-CA" dirty="0">
                <a:latin typeface="Consolas" panose="020B0609020204030204" pitchFamily="49" charset="0"/>
              </a:rPr>
              <a:t>;</a:t>
            </a:r>
          </a:p>
          <a:p>
            <a:r>
              <a:rPr lang="en-CA" dirty="0">
                <a:latin typeface="Consolas" panose="020B0609020204030204" pitchFamily="49" charset="0"/>
              </a:rPr>
              <a:t>	return x;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51B036-1516-B428-A982-0899A053EE96}"/>
              </a:ext>
            </a:extLst>
          </p:cNvPr>
          <p:cNvCxnSpPr/>
          <p:nvPr/>
        </p:nvCxnSpPr>
        <p:spPr>
          <a:xfrm>
            <a:off x="7968343" y="1920492"/>
            <a:ext cx="2525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67F03-3928-2325-A1F3-D72B9C9DB002}"/>
              </a:ext>
            </a:extLst>
          </p:cNvPr>
          <p:cNvCxnSpPr/>
          <p:nvPr/>
        </p:nvCxnSpPr>
        <p:spPr>
          <a:xfrm>
            <a:off x="7968343" y="2203520"/>
            <a:ext cx="2525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85833C-45DA-DF6B-D82F-93A7F2EB1ED6}"/>
              </a:ext>
            </a:extLst>
          </p:cNvPr>
          <p:cNvCxnSpPr/>
          <p:nvPr/>
        </p:nvCxnSpPr>
        <p:spPr>
          <a:xfrm>
            <a:off x="7968343" y="2464777"/>
            <a:ext cx="2525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9E8D11-F956-65D9-5FA8-442AB424B2B5}"/>
              </a:ext>
            </a:extLst>
          </p:cNvPr>
          <p:cNvCxnSpPr/>
          <p:nvPr/>
        </p:nvCxnSpPr>
        <p:spPr>
          <a:xfrm>
            <a:off x="7968343" y="2747805"/>
            <a:ext cx="2525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257E65-B90A-8CC1-CC7B-83F12BD4127B}"/>
                  </a:ext>
                </a:extLst>
              </p:cNvPr>
              <p:cNvSpPr txBox="1"/>
              <p:nvPr/>
            </p:nvSpPr>
            <p:spPr>
              <a:xfrm>
                <a:off x="1514856" y="2279968"/>
                <a:ext cx="14798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8A3E"/>
                          </a:solidFill>
                          <a:latin typeface="Cambria Math" panose="02040503050406030204" pitchFamily="18" charset="0"/>
                        </a:rPr>
                        <m:t>𝑇𝑟𝑢𝑒𝐶𝑎𝑠𝑒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257E65-B90A-8CC1-CC7B-83F12BD41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56" y="2279968"/>
                <a:ext cx="1479829" cy="276999"/>
              </a:xfrm>
              <a:prstGeom prst="rect">
                <a:avLst/>
              </a:prstGeom>
              <a:blipFill>
                <a:blip r:embed="rId2"/>
                <a:stretch>
                  <a:fillRect l="-3306" r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946780-9229-8076-B979-5951E0BC3310}"/>
                  </a:ext>
                </a:extLst>
              </p:cNvPr>
              <p:cNvSpPr txBox="1"/>
              <p:nvPr/>
            </p:nvSpPr>
            <p:spPr>
              <a:xfrm>
                <a:off x="1514856" y="2676073"/>
                <a:ext cx="3218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𝐹𝑎𝑙𝑠𝑒𝐶𝑎𝑠𝑒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+1=5+1=6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946780-9229-8076-B979-5951E0BC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56" y="2676073"/>
                <a:ext cx="3218060" cy="276999"/>
              </a:xfrm>
              <a:prstGeom prst="rect">
                <a:avLst/>
              </a:prstGeom>
              <a:blipFill>
                <a:blip r:embed="rId3"/>
                <a:stretch>
                  <a:fillRect l="-1139" r="-113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3BEE8A-7CEB-705C-66CE-22721B213CF8}"/>
                  </a:ext>
                </a:extLst>
              </p:cNvPr>
              <p:cNvSpPr txBox="1"/>
              <p:nvPr/>
            </p:nvSpPr>
            <p:spPr>
              <a:xfrm>
                <a:off x="1514855" y="1883863"/>
                <a:ext cx="624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3BEE8A-7CEB-705C-66CE-22721B2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55" y="1883863"/>
                <a:ext cx="624145" cy="276999"/>
              </a:xfrm>
              <a:prstGeom prst="rect">
                <a:avLst/>
              </a:prstGeom>
              <a:blipFill>
                <a:blip r:embed="rId4"/>
                <a:stretch>
                  <a:fillRect l="-2913" r="-77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8479C9-3A45-44CD-7FB1-6887147B6902}"/>
                  </a:ext>
                </a:extLst>
              </p:cNvPr>
              <p:cNvSpPr txBox="1"/>
              <p:nvPr/>
            </p:nvSpPr>
            <p:spPr>
              <a:xfrm>
                <a:off x="1514856" y="3089297"/>
                <a:ext cx="1568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8479C9-3A45-44CD-7FB1-6887147B6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56" y="3089297"/>
                <a:ext cx="1568506" cy="276999"/>
              </a:xfrm>
              <a:prstGeom prst="rect">
                <a:avLst/>
              </a:prstGeom>
              <a:blipFill>
                <a:blip r:embed="rId5"/>
                <a:stretch>
                  <a:fillRect l="-1556" r="-11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629949-A80B-6A55-4271-19BFFFE1A4C1}"/>
                  </a:ext>
                </a:extLst>
              </p:cNvPr>
              <p:cNvSpPr txBox="1"/>
              <p:nvPr/>
            </p:nvSpPr>
            <p:spPr>
              <a:xfrm>
                <a:off x="1525045" y="3502521"/>
                <a:ext cx="53999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b="0" i="1" smtClean="0">
                          <a:solidFill>
                            <a:srgbClr val="008A3E"/>
                          </a:solidFill>
                          <a:latin typeface="Cambria Math" panose="02040503050406030204" pitchFamily="18" charset="0"/>
                        </a:rPr>
                        <m:t>𝑇𝑟𝑢𝑒𝐶𝑎𝑠𝑒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+!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𝐹𝑎𝑙𝑠𝑒𝐶𝑎𝑠𝑒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629949-A80B-6A55-4271-19BFFFE1A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45" y="3502521"/>
                <a:ext cx="5399940" cy="276999"/>
              </a:xfrm>
              <a:prstGeom prst="rect">
                <a:avLst/>
              </a:prstGeom>
              <a:blipFill>
                <a:blip r:embed="rId6"/>
                <a:stretch>
                  <a:fillRect l="-113" r="-45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7627D5-605D-B9CB-5180-C71B3AF0B130}"/>
                  </a:ext>
                </a:extLst>
              </p:cNvPr>
              <p:cNvSpPr txBox="1"/>
              <p:nvPr/>
            </p:nvSpPr>
            <p:spPr>
              <a:xfrm>
                <a:off x="1525045" y="3915745"/>
                <a:ext cx="3496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b="0" dirty="0"/>
                  <a:t>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=0∗</m:t>
                    </m:r>
                    <m:r>
                      <a:rPr lang="en-CA" b="0" i="1" smtClean="0">
                        <a:solidFill>
                          <a:srgbClr val="008A3E"/>
                        </a:solidFill>
                        <a:latin typeface="Cambria Math" panose="02040503050406030204" pitchFamily="18" charset="0"/>
                      </a:rPr>
                      <m:t>𝑇𝑟𝑢𝑒𝐶𝑎𝑠𝑒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+1∗</m:t>
                    </m:r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𝐹𝑎𝑙𝑠𝑒𝐶𝑎𝑠𝑒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7627D5-605D-B9CB-5180-C71B3AF0B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45" y="3915745"/>
                <a:ext cx="3496663" cy="276999"/>
              </a:xfrm>
              <a:prstGeom prst="rect">
                <a:avLst/>
              </a:prstGeom>
              <a:blipFill>
                <a:blip r:embed="rId7"/>
                <a:stretch>
                  <a:fillRect r="-139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B4D4473-E7B1-D7C8-027F-D94374AED62B}"/>
                  </a:ext>
                </a:extLst>
              </p:cNvPr>
              <p:cNvSpPr txBox="1"/>
              <p:nvPr/>
            </p:nvSpPr>
            <p:spPr>
              <a:xfrm>
                <a:off x="1525045" y="4328969"/>
                <a:ext cx="1891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b="0" dirty="0"/>
                  <a:t>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=1∗</m:t>
                    </m:r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𝐹𝑎𝑙𝑠𝑒𝐶𝑎𝑠𝑒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B4D4473-E7B1-D7C8-027F-D94374AED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45" y="4328969"/>
                <a:ext cx="1891800" cy="276999"/>
              </a:xfrm>
              <a:prstGeom prst="rect">
                <a:avLst/>
              </a:prstGeom>
              <a:blipFill>
                <a:blip r:embed="rId8"/>
                <a:stretch>
                  <a:fillRect r="-353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DFD60D-C4B7-0EC3-2285-40FE4455A78C}"/>
                  </a:ext>
                </a:extLst>
              </p:cNvPr>
              <p:cNvSpPr txBox="1"/>
              <p:nvPr/>
            </p:nvSpPr>
            <p:spPr>
              <a:xfrm>
                <a:off x="3189082" y="4328969"/>
                <a:ext cx="13946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b="0" dirty="0"/>
                  <a:t>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=1∗6=6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DFD60D-C4B7-0EC3-2285-40FE4455A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82" y="4328969"/>
                <a:ext cx="1394613" cy="276999"/>
              </a:xfrm>
              <a:prstGeom prst="rect">
                <a:avLst/>
              </a:prstGeom>
              <a:blipFill>
                <a:blip r:embed="rId9"/>
                <a:stretch>
                  <a:fillRect r="-524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FF6328D-C138-31D1-4A6D-B165870BD178}"/>
              </a:ext>
            </a:extLst>
          </p:cNvPr>
          <p:cNvSpPr/>
          <p:nvPr/>
        </p:nvSpPr>
        <p:spPr>
          <a:xfrm>
            <a:off x="4354286" y="4298055"/>
            <a:ext cx="287382" cy="3388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0A0DEA-FCFE-4D7B-A445-B8B046172DA9}"/>
              </a:ext>
            </a:extLst>
          </p:cNvPr>
          <p:cNvSpPr/>
          <p:nvPr/>
        </p:nvSpPr>
        <p:spPr>
          <a:xfrm>
            <a:off x="1514856" y="3089297"/>
            <a:ext cx="1611522" cy="3079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CA9FD7-3468-97D6-BB63-213AE14D2ABA}"/>
              </a:ext>
            </a:extLst>
          </p:cNvPr>
          <p:cNvSpPr/>
          <p:nvPr/>
        </p:nvSpPr>
        <p:spPr>
          <a:xfrm>
            <a:off x="1938750" y="3502521"/>
            <a:ext cx="1124864" cy="3079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71367F-48FF-8C35-392E-F1D44E41FA0B}"/>
              </a:ext>
            </a:extLst>
          </p:cNvPr>
          <p:cNvSpPr/>
          <p:nvPr/>
        </p:nvSpPr>
        <p:spPr>
          <a:xfrm>
            <a:off x="4467499" y="3502521"/>
            <a:ext cx="1156329" cy="3079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B22C04-5F07-025A-77EC-C361FFC22496}"/>
              </a:ext>
            </a:extLst>
          </p:cNvPr>
          <p:cNvSpPr/>
          <p:nvPr/>
        </p:nvSpPr>
        <p:spPr>
          <a:xfrm>
            <a:off x="1952590" y="3920910"/>
            <a:ext cx="1464255" cy="3079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FC94D6-E8B2-9FC2-5D8F-873C700670C5}"/>
                  </a:ext>
                </a:extLst>
              </p:cNvPr>
              <p:cNvSpPr txBox="1"/>
              <p:nvPr/>
            </p:nvSpPr>
            <p:spPr>
              <a:xfrm>
                <a:off x="3486418" y="3089297"/>
                <a:ext cx="1624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FC94D6-E8B2-9FC2-5D8F-873C7006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418" y="3089297"/>
                <a:ext cx="1624612" cy="276999"/>
              </a:xfrm>
              <a:prstGeom prst="rect">
                <a:avLst/>
              </a:prstGeom>
              <a:blipFill>
                <a:blip r:embed="rId10"/>
                <a:stretch>
                  <a:fillRect l="-3008" r="-26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617E249-439C-6250-48FD-288620E993A3}"/>
              </a:ext>
            </a:extLst>
          </p:cNvPr>
          <p:cNvSpPr/>
          <p:nvPr/>
        </p:nvSpPr>
        <p:spPr>
          <a:xfrm>
            <a:off x="3493997" y="3077101"/>
            <a:ext cx="1611522" cy="3079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ECAC9-8829-40A1-BEA4-918B9496DF3A}"/>
              </a:ext>
            </a:extLst>
          </p:cNvPr>
          <p:cNvSpPr txBox="1"/>
          <p:nvPr/>
        </p:nvSpPr>
        <p:spPr>
          <a:xfrm>
            <a:off x="5521135" y="4201422"/>
            <a:ext cx="3979915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Condition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це змінна маскування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.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Вона контролює котрих з тих двох змін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TrueCase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FalseCase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)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ми зберігаємо у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BE02BA-D255-322D-077E-0CAD9F395BC5}"/>
              </a:ext>
            </a:extLst>
          </p:cNvPr>
          <p:cNvSpPr txBox="1"/>
          <p:nvPr/>
        </p:nvSpPr>
        <p:spPr>
          <a:xfrm>
            <a:off x="5521136" y="5462527"/>
            <a:ext cx="397991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SSE,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результат операції порівняння є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0x0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або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0xFFFFFFFF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.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Чи ми можемо ці значення використати для маскування</a:t>
            </a:r>
            <a:r>
              <a:rPr lang="en-CA" dirty="0">
                <a:solidFill>
                  <a:schemeClr val="bg1"/>
                </a:solidFill>
                <a:latin typeface="YouTube Sans"/>
              </a:rPr>
              <a:t>?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1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/>
      <p:bldP spid="48" grpId="0"/>
      <p:bldP spid="51" grpId="0"/>
      <p:bldP spid="52" grpId="0"/>
      <p:bldP spid="53" grpId="0"/>
      <p:bldP spid="54" grpId="0" animBg="1"/>
      <p:bldP spid="3" grpId="0" animBg="1"/>
      <p:bldP spid="4" grpId="0" animBg="1"/>
      <p:bldP spid="7" grpId="0" animBg="1"/>
      <p:bldP spid="8" grpId="0" animBg="1"/>
      <p:bldP spid="9" grpId="0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1432-9E3F-13B9-F1AE-3429E1B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Маскування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55BD-F869-9605-0B20-E8531E447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51649" cy="2619449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Так ми можемо, використовуючи цікаву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бітову</a:t>
            </a:r>
            <a:r>
              <a:rPr lang="ru-RU" dirty="0">
                <a:latin typeface="YouTube Sans"/>
              </a:rPr>
              <a:t> трюку!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Якщо ми застосовуємо побітово І з яким не будь значенням та </a:t>
            </a:r>
            <a:r>
              <a:rPr lang="en-US" dirty="0">
                <a:latin typeface="Consolas" panose="020B0609020204030204" pitchFamily="49" charset="0"/>
              </a:rPr>
              <a:t>0xFFFFFFFF</a:t>
            </a:r>
            <a:r>
              <a:rPr lang="en-US" dirty="0"/>
              <a:t> </a:t>
            </a:r>
            <a:r>
              <a:rPr lang="en-US" dirty="0">
                <a:latin typeface="YouTube Sans"/>
              </a:rPr>
              <a:t>(</a:t>
            </a:r>
            <a:r>
              <a:rPr lang="uk-UA" dirty="0">
                <a:latin typeface="YouTube Sans"/>
              </a:rPr>
              <a:t>всі наші біти встановлені</a:t>
            </a:r>
            <a:r>
              <a:rPr lang="en-US" dirty="0">
                <a:latin typeface="YouTube Sans"/>
              </a:rPr>
              <a:t>), </a:t>
            </a:r>
            <a:r>
              <a:rPr lang="uk-UA" dirty="0">
                <a:latin typeface="YouTube Sans"/>
              </a:rPr>
              <a:t>то результат не змінить значення оскільки </a:t>
            </a:r>
            <a:r>
              <a:rPr lang="en-US" dirty="0">
                <a:latin typeface="Consolas" panose="020B0609020204030204" pitchFamily="49" charset="0"/>
              </a:rPr>
              <a:t>1 &amp; 1 = 1 </a:t>
            </a:r>
            <a:r>
              <a:rPr lang="uk-UA" dirty="0">
                <a:latin typeface="YouTube Sans"/>
              </a:rPr>
              <a:t>та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0 &amp; 1 = 0</a:t>
            </a:r>
          </a:p>
          <a:p>
            <a:pPr lvl="1"/>
            <a:r>
              <a:rPr lang="uk-UA" dirty="0">
                <a:latin typeface="YouTube Sans"/>
              </a:rPr>
              <a:t>Якщо ми застосовуємо побітово І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з яким не будь значенням та </a:t>
            </a:r>
            <a:r>
              <a:rPr lang="en-US" dirty="0">
                <a:latin typeface="Consolas" panose="020B0609020204030204" pitchFamily="49" charset="0"/>
              </a:rPr>
              <a:t>0x0</a:t>
            </a:r>
            <a:r>
              <a:rPr lang="uk-UA" dirty="0">
                <a:latin typeface="YouTube Sans"/>
              </a:rPr>
              <a:t>, то результат </a:t>
            </a:r>
            <a:r>
              <a:rPr lang="uk-UA" dirty="0"/>
              <a:t>завжди </a:t>
            </a:r>
            <a:r>
              <a:rPr lang="uk-UA" dirty="0">
                <a:latin typeface="YouTube Sans"/>
              </a:rPr>
              <a:t>буде 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en-US" dirty="0"/>
              <a:t> </a:t>
            </a:r>
            <a:r>
              <a:rPr lang="uk-UA" dirty="0">
                <a:latin typeface="YouTube Sans"/>
              </a:rPr>
              <a:t>оскільки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0 &amp; 0 = 0 </a:t>
            </a:r>
            <a:r>
              <a:rPr lang="uk-UA" dirty="0">
                <a:latin typeface="YouTube Sans"/>
              </a:rPr>
              <a:t>та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1 &amp; 0 = 0</a:t>
            </a:r>
            <a:endParaRPr lang="uk-UA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B71D1-F6B4-5F21-2250-F603F0EF0835}"/>
              </a:ext>
            </a:extLst>
          </p:cNvPr>
          <p:cNvSpPr txBox="1"/>
          <p:nvPr/>
        </p:nvSpPr>
        <p:spPr>
          <a:xfrm>
            <a:off x="6694571" y="1955131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D85C7-1CCA-C5F4-9822-C4F642D1AAC2}"/>
              </a:ext>
            </a:extLst>
          </p:cNvPr>
          <p:cNvSpPr txBox="1"/>
          <p:nvPr/>
        </p:nvSpPr>
        <p:spPr>
          <a:xfrm>
            <a:off x="6989345" y="1955131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00871-A493-9126-D9A8-7DC069550233}"/>
              </a:ext>
            </a:extLst>
          </p:cNvPr>
          <p:cNvSpPr txBox="1"/>
          <p:nvPr/>
        </p:nvSpPr>
        <p:spPr>
          <a:xfrm>
            <a:off x="7284119" y="1955131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C3B78-E8AA-06D9-AF1A-E31E91238688}"/>
              </a:ext>
            </a:extLst>
          </p:cNvPr>
          <p:cNvSpPr txBox="1"/>
          <p:nvPr/>
        </p:nvSpPr>
        <p:spPr>
          <a:xfrm>
            <a:off x="7578893" y="1955131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F2C83-B826-19B0-3116-217FEE6E1284}"/>
              </a:ext>
            </a:extLst>
          </p:cNvPr>
          <p:cNvSpPr txBox="1"/>
          <p:nvPr/>
        </p:nvSpPr>
        <p:spPr>
          <a:xfrm>
            <a:off x="7873667" y="1955131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AC37D-667A-BC25-FF8F-8614B76B5D66}"/>
              </a:ext>
            </a:extLst>
          </p:cNvPr>
          <p:cNvSpPr txBox="1"/>
          <p:nvPr/>
        </p:nvSpPr>
        <p:spPr>
          <a:xfrm>
            <a:off x="8168441" y="1955131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FC032-50B6-FDE7-0123-98322B15709D}"/>
              </a:ext>
            </a:extLst>
          </p:cNvPr>
          <p:cNvSpPr txBox="1"/>
          <p:nvPr/>
        </p:nvSpPr>
        <p:spPr>
          <a:xfrm>
            <a:off x="8463215" y="1955131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02D36-F9A9-BF90-4695-F632DF931DE8}"/>
              </a:ext>
            </a:extLst>
          </p:cNvPr>
          <p:cNvSpPr txBox="1"/>
          <p:nvPr/>
        </p:nvSpPr>
        <p:spPr>
          <a:xfrm>
            <a:off x="8757989" y="1955131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8FFF6-4C4E-2363-37C6-AD8AA1624D06}"/>
              </a:ext>
            </a:extLst>
          </p:cNvPr>
          <p:cNvSpPr txBox="1"/>
          <p:nvPr/>
        </p:nvSpPr>
        <p:spPr>
          <a:xfrm>
            <a:off x="7690184" y="1222632"/>
            <a:ext cx="366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X 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20EAD27-003A-0B23-5432-3E95065405C1}"/>
              </a:ext>
            </a:extLst>
          </p:cNvPr>
          <p:cNvSpPr/>
          <p:nvPr/>
        </p:nvSpPr>
        <p:spPr>
          <a:xfrm rot="16200000">
            <a:off x="7722901" y="576204"/>
            <a:ext cx="301531" cy="235819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42EAED-B13E-DF21-25D6-B210183D9912}"/>
              </a:ext>
            </a:extLst>
          </p:cNvPr>
          <p:cNvSpPr txBox="1"/>
          <p:nvPr/>
        </p:nvSpPr>
        <p:spPr>
          <a:xfrm>
            <a:off x="6168189" y="2187704"/>
            <a:ext cx="366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&amp;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359AD8-0693-B3B2-685A-0CC7A9EB69D5}"/>
              </a:ext>
            </a:extLst>
          </p:cNvPr>
          <p:cNvSpPr txBox="1"/>
          <p:nvPr/>
        </p:nvSpPr>
        <p:spPr>
          <a:xfrm>
            <a:off x="6694571" y="2557036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2982E-A5EE-C0A3-0CE7-75E852479C59}"/>
              </a:ext>
            </a:extLst>
          </p:cNvPr>
          <p:cNvSpPr txBox="1"/>
          <p:nvPr/>
        </p:nvSpPr>
        <p:spPr>
          <a:xfrm>
            <a:off x="6989345" y="2557036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834407-9B8B-FD64-6CA1-1B87244A4164}"/>
              </a:ext>
            </a:extLst>
          </p:cNvPr>
          <p:cNvSpPr txBox="1"/>
          <p:nvPr/>
        </p:nvSpPr>
        <p:spPr>
          <a:xfrm>
            <a:off x="7284119" y="2557036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F96EF-C20D-F51C-0802-171245B5D764}"/>
              </a:ext>
            </a:extLst>
          </p:cNvPr>
          <p:cNvSpPr txBox="1"/>
          <p:nvPr/>
        </p:nvSpPr>
        <p:spPr>
          <a:xfrm>
            <a:off x="7578893" y="2557036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28B558-EC64-5938-4FC0-D4B541FA382D}"/>
              </a:ext>
            </a:extLst>
          </p:cNvPr>
          <p:cNvSpPr txBox="1"/>
          <p:nvPr/>
        </p:nvSpPr>
        <p:spPr>
          <a:xfrm>
            <a:off x="7873667" y="2557036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5AE263-68F5-D0B9-DD35-698967F30F88}"/>
              </a:ext>
            </a:extLst>
          </p:cNvPr>
          <p:cNvSpPr txBox="1"/>
          <p:nvPr/>
        </p:nvSpPr>
        <p:spPr>
          <a:xfrm>
            <a:off x="8168441" y="2557036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4AC55B-2E43-807B-1121-FA9B8603E3E1}"/>
              </a:ext>
            </a:extLst>
          </p:cNvPr>
          <p:cNvSpPr txBox="1"/>
          <p:nvPr/>
        </p:nvSpPr>
        <p:spPr>
          <a:xfrm>
            <a:off x="8463215" y="2557036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65B1E0-6ED3-BC98-C193-D51876751AAF}"/>
              </a:ext>
            </a:extLst>
          </p:cNvPr>
          <p:cNvSpPr txBox="1"/>
          <p:nvPr/>
        </p:nvSpPr>
        <p:spPr>
          <a:xfrm>
            <a:off x="8757989" y="2557036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FDFBB1-3A03-72B1-508F-07BD585642C7}"/>
              </a:ext>
            </a:extLst>
          </p:cNvPr>
          <p:cNvSpPr txBox="1"/>
          <p:nvPr/>
        </p:nvSpPr>
        <p:spPr>
          <a:xfrm>
            <a:off x="6096000" y="3102953"/>
            <a:ext cx="366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32371D-16A5-57E6-C7EC-BDA35D37ABC9}"/>
              </a:ext>
            </a:extLst>
          </p:cNvPr>
          <p:cNvSpPr txBox="1"/>
          <p:nvPr/>
        </p:nvSpPr>
        <p:spPr>
          <a:xfrm>
            <a:off x="6694571" y="3123604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EAE6A6-B702-F719-3975-202C9017714F}"/>
              </a:ext>
            </a:extLst>
          </p:cNvPr>
          <p:cNvSpPr txBox="1"/>
          <p:nvPr/>
        </p:nvSpPr>
        <p:spPr>
          <a:xfrm>
            <a:off x="6989345" y="3123604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FFCB03-A3E2-9D36-972F-01B84C4B5CBA}"/>
              </a:ext>
            </a:extLst>
          </p:cNvPr>
          <p:cNvSpPr txBox="1"/>
          <p:nvPr/>
        </p:nvSpPr>
        <p:spPr>
          <a:xfrm>
            <a:off x="7284119" y="3123604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B5BA82-3BAF-6361-8A56-F79D222D1375}"/>
              </a:ext>
            </a:extLst>
          </p:cNvPr>
          <p:cNvSpPr txBox="1"/>
          <p:nvPr/>
        </p:nvSpPr>
        <p:spPr>
          <a:xfrm>
            <a:off x="7578893" y="3123604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6A7B12-96A3-9F77-541D-16701CCEA5A1}"/>
              </a:ext>
            </a:extLst>
          </p:cNvPr>
          <p:cNvSpPr txBox="1"/>
          <p:nvPr/>
        </p:nvSpPr>
        <p:spPr>
          <a:xfrm>
            <a:off x="7873667" y="3123604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D1A736-B3E5-8A20-1E0D-B8B1D39CECF3}"/>
              </a:ext>
            </a:extLst>
          </p:cNvPr>
          <p:cNvSpPr txBox="1"/>
          <p:nvPr/>
        </p:nvSpPr>
        <p:spPr>
          <a:xfrm>
            <a:off x="8168441" y="3123604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0AA223-3D00-4EE0-8FFC-86491A35FDFE}"/>
              </a:ext>
            </a:extLst>
          </p:cNvPr>
          <p:cNvSpPr txBox="1"/>
          <p:nvPr/>
        </p:nvSpPr>
        <p:spPr>
          <a:xfrm>
            <a:off x="8463215" y="3123604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A64B3B-D9E9-25B3-1DFF-C85016CF351E}"/>
              </a:ext>
            </a:extLst>
          </p:cNvPr>
          <p:cNvSpPr txBox="1"/>
          <p:nvPr/>
        </p:nvSpPr>
        <p:spPr>
          <a:xfrm>
            <a:off x="8757989" y="3123604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6204B-CEDE-B8E9-63AD-F72A610327FF}"/>
              </a:ext>
            </a:extLst>
          </p:cNvPr>
          <p:cNvSpPr txBox="1"/>
          <p:nvPr/>
        </p:nvSpPr>
        <p:spPr>
          <a:xfrm>
            <a:off x="9502219" y="2049204"/>
            <a:ext cx="1596913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Всі біти встановлені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0xFFFFFFFF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85ED148-EEE9-E715-F24F-6C6119A0DB79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9052763" y="2557036"/>
            <a:ext cx="530390" cy="1846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9C51CF9-A334-6A2A-3F5E-F30AC5E5B20D}"/>
              </a:ext>
            </a:extLst>
          </p:cNvPr>
          <p:cNvSpPr txBox="1"/>
          <p:nvPr/>
        </p:nvSpPr>
        <p:spPr>
          <a:xfrm>
            <a:off x="6694571" y="4339915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6BB891-CD67-651F-9945-982B7B22A823}"/>
              </a:ext>
            </a:extLst>
          </p:cNvPr>
          <p:cNvSpPr txBox="1"/>
          <p:nvPr/>
        </p:nvSpPr>
        <p:spPr>
          <a:xfrm>
            <a:off x="6989345" y="4339915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C0CA1F-FEAD-B1B9-3B75-A823FD3D05B7}"/>
              </a:ext>
            </a:extLst>
          </p:cNvPr>
          <p:cNvSpPr txBox="1"/>
          <p:nvPr/>
        </p:nvSpPr>
        <p:spPr>
          <a:xfrm>
            <a:off x="7284119" y="4339915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257316-27A5-6FE1-3405-8B8C02BA7607}"/>
              </a:ext>
            </a:extLst>
          </p:cNvPr>
          <p:cNvSpPr txBox="1"/>
          <p:nvPr/>
        </p:nvSpPr>
        <p:spPr>
          <a:xfrm>
            <a:off x="7578893" y="4339915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8A5D29-ED2B-8A7E-6CF4-92591E5FC03D}"/>
              </a:ext>
            </a:extLst>
          </p:cNvPr>
          <p:cNvSpPr txBox="1"/>
          <p:nvPr/>
        </p:nvSpPr>
        <p:spPr>
          <a:xfrm>
            <a:off x="7873667" y="4339915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AB4DF9F-6A5A-9F8A-70D1-FA3977911E97}"/>
              </a:ext>
            </a:extLst>
          </p:cNvPr>
          <p:cNvSpPr txBox="1"/>
          <p:nvPr/>
        </p:nvSpPr>
        <p:spPr>
          <a:xfrm>
            <a:off x="8168441" y="4339915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2D97BF-6BD2-C738-C593-0251A468CE87}"/>
              </a:ext>
            </a:extLst>
          </p:cNvPr>
          <p:cNvSpPr txBox="1"/>
          <p:nvPr/>
        </p:nvSpPr>
        <p:spPr>
          <a:xfrm>
            <a:off x="8463215" y="4339915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16E149-91B8-EE93-388B-F2772413639A}"/>
              </a:ext>
            </a:extLst>
          </p:cNvPr>
          <p:cNvSpPr txBox="1"/>
          <p:nvPr/>
        </p:nvSpPr>
        <p:spPr>
          <a:xfrm>
            <a:off x="8757989" y="4339915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7B0E27-684E-570C-2C48-48F42993FC6D}"/>
              </a:ext>
            </a:extLst>
          </p:cNvPr>
          <p:cNvSpPr txBox="1"/>
          <p:nvPr/>
        </p:nvSpPr>
        <p:spPr>
          <a:xfrm>
            <a:off x="7690184" y="3607416"/>
            <a:ext cx="366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X </a:t>
            </a: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163B2683-5BF7-1D67-63D7-6F5FE01E79D3}"/>
              </a:ext>
            </a:extLst>
          </p:cNvPr>
          <p:cNvSpPr/>
          <p:nvPr/>
        </p:nvSpPr>
        <p:spPr>
          <a:xfrm rot="16200000">
            <a:off x="7722901" y="2960988"/>
            <a:ext cx="301531" cy="235819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6EA3EF-A7E3-FA04-4C3D-52E2C0FC39A2}"/>
              </a:ext>
            </a:extLst>
          </p:cNvPr>
          <p:cNvSpPr txBox="1"/>
          <p:nvPr/>
        </p:nvSpPr>
        <p:spPr>
          <a:xfrm>
            <a:off x="6168189" y="4572488"/>
            <a:ext cx="3669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&amp;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C704B8-93E4-49F1-9BB0-B753EDBA3B98}"/>
              </a:ext>
            </a:extLst>
          </p:cNvPr>
          <p:cNvSpPr txBox="1"/>
          <p:nvPr/>
        </p:nvSpPr>
        <p:spPr>
          <a:xfrm>
            <a:off x="6694571" y="4941820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C8714E-D828-2D8A-ADB1-4BED4A2BFF2D}"/>
              </a:ext>
            </a:extLst>
          </p:cNvPr>
          <p:cNvSpPr txBox="1"/>
          <p:nvPr/>
        </p:nvSpPr>
        <p:spPr>
          <a:xfrm>
            <a:off x="6989345" y="4941820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7CD5CF-DA61-3DBF-9603-3F3A883C0A4F}"/>
              </a:ext>
            </a:extLst>
          </p:cNvPr>
          <p:cNvSpPr txBox="1"/>
          <p:nvPr/>
        </p:nvSpPr>
        <p:spPr>
          <a:xfrm>
            <a:off x="7284119" y="4941820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97EBFA-E89B-6F9E-FD22-3FC0B348FE5F}"/>
              </a:ext>
            </a:extLst>
          </p:cNvPr>
          <p:cNvSpPr txBox="1"/>
          <p:nvPr/>
        </p:nvSpPr>
        <p:spPr>
          <a:xfrm>
            <a:off x="7578893" y="4941820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BCE2DD-0975-4D29-C11F-153EEA6F4E12}"/>
              </a:ext>
            </a:extLst>
          </p:cNvPr>
          <p:cNvSpPr txBox="1"/>
          <p:nvPr/>
        </p:nvSpPr>
        <p:spPr>
          <a:xfrm>
            <a:off x="7873667" y="4941820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2B641A-C385-9E6E-A0D6-111BB7F98754}"/>
              </a:ext>
            </a:extLst>
          </p:cNvPr>
          <p:cNvSpPr txBox="1"/>
          <p:nvPr/>
        </p:nvSpPr>
        <p:spPr>
          <a:xfrm>
            <a:off x="8168441" y="4941820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B0E99F-FA17-1178-7558-D99C4BAE0CC7}"/>
              </a:ext>
            </a:extLst>
          </p:cNvPr>
          <p:cNvSpPr txBox="1"/>
          <p:nvPr/>
        </p:nvSpPr>
        <p:spPr>
          <a:xfrm>
            <a:off x="8463215" y="4941820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4C8A9F-7861-B85A-8E49-04E06ECA3FF1}"/>
              </a:ext>
            </a:extLst>
          </p:cNvPr>
          <p:cNvSpPr txBox="1"/>
          <p:nvPr/>
        </p:nvSpPr>
        <p:spPr>
          <a:xfrm>
            <a:off x="8757989" y="4941820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36FE918-E032-6EAE-FA20-2F5FAE1A7FDC}"/>
              </a:ext>
            </a:extLst>
          </p:cNvPr>
          <p:cNvSpPr txBox="1"/>
          <p:nvPr/>
        </p:nvSpPr>
        <p:spPr>
          <a:xfrm>
            <a:off x="6694571" y="5508388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4410A4C-47E9-B394-760E-14F18E564F7E}"/>
              </a:ext>
            </a:extLst>
          </p:cNvPr>
          <p:cNvSpPr txBox="1"/>
          <p:nvPr/>
        </p:nvSpPr>
        <p:spPr>
          <a:xfrm>
            <a:off x="6989345" y="5508388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D919F57-6B21-83D0-D32F-80436E8FBAD7}"/>
              </a:ext>
            </a:extLst>
          </p:cNvPr>
          <p:cNvSpPr txBox="1"/>
          <p:nvPr/>
        </p:nvSpPr>
        <p:spPr>
          <a:xfrm>
            <a:off x="7284119" y="5508388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1194957-3E1B-5AF0-8C5B-2E09DF3CE143}"/>
              </a:ext>
            </a:extLst>
          </p:cNvPr>
          <p:cNvSpPr txBox="1"/>
          <p:nvPr/>
        </p:nvSpPr>
        <p:spPr>
          <a:xfrm>
            <a:off x="7578893" y="5508388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DD53F0-6792-DA89-BA55-CDBB6C1D92CA}"/>
              </a:ext>
            </a:extLst>
          </p:cNvPr>
          <p:cNvSpPr txBox="1"/>
          <p:nvPr/>
        </p:nvSpPr>
        <p:spPr>
          <a:xfrm>
            <a:off x="7873667" y="5508388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5BD398-4637-502E-5B1A-57A3F04B5BD8}"/>
              </a:ext>
            </a:extLst>
          </p:cNvPr>
          <p:cNvSpPr txBox="1"/>
          <p:nvPr/>
        </p:nvSpPr>
        <p:spPr>
          <a:xfrm>
            <a:off x="8168441" y="5508388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41BEA29-80DD-CF2B-426F-7F8167F7E090}"/>
              </a:ext>
            </a:extLst>
          </p:cNvPr>
          <p:cNvSpPr txBox="1"/>
          <p:nvPr/>
        </p:nvSpPr>
        <p:spPr>
          <a:xfrm>
            <a:off x="8463215" y="5508388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599B4F3-C3ED-D5B7-3644-CA3F37B1362F}"/>
              </a:ext>
            </a:extLst>
          </p:cNvPr>
          <p:cNvSpPr txBox="1"/>
          <p:nvPr/>
        </p:nvSpPr>
        <p:spPr>
          <a:xfrm>
            <a:off x="8757989" y="5508388"/>
            <a:ext cx="2947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DD8ADE4-0B3A-BEE7-0588-7C6769D8F9A1}"/>
              </a:ext>
            </a:extLst>
          </p:cNvPr>
          <p:cNvSpPr txBox="1"/>
          <p:nvPr/>
        </p:nvSpPr>
        <p:spPr>
          <a:xfrm>
            <a:off x="9502219" y="4433988"/>
            <a:ext cx="200598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Всі біти не встановлені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0x0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90CDFE0-FFAC-55BD-2548-48ECA8C6CB18}"/>
              </a:ext>
            </a:extLst>
          </p:cNvPr>
          <p:cNvCxnSpPr>
            <a:cxnSpLocks/>
            <a:endCxn id="77" idx="3"/>
          </p:cNvCxnSpPr>
          <p:nvPr/>
        </p:nvCxnSpPr>
        <p:spPr>
          <a:xfrm flipH="1">
            <a:off x="9052763" y="4941820"/>
            <a:ext cx="530390" cy="1846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90B78B2C-8065-CA8B-3C2E-728897237496}"/>
              </a:ext>
            </a:extLst>
          </p:cNvPr>
          <p:cNvSpPr txBox="1">
            <a:spLocks/>
          </p:cNvSpPr>
          <p:nvPr/>
        </p:nvSpPr>
        <p:spPr>
          <a:xfrm>
            <a:off x="1261872" y="4448249"/>
            <a:ext cx="4834128" cy="217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Якщо ми отримаємо маску, у якій встановлено </a:t>
            </a:r>
            <a:r>
              <a:rPr lang="en-US" dirty="0">
                <a:latin typeface="Consolas" panose="020B0609020204030204" pitchFamily="49" charset="0"/>
              </a:rPr>
              <a:t>0xFFFFFFFF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коли елемент вектора виконує умову </a:t>
            </a:r>
            <a:r>
              <a:rPr lang="en-US" dirty="0">
                <a:latin typeface="YouTube Sans"/>
              </a:rPr>
              <a:t>if, </a:t>
            </a:r>
            <a:r>
              <a:rPr lang="uk-UA" dirty="0">
                <a:latin typeface="YouTube Sans"/>
              </a:rPr>
              <a:t>і </a:t>
            </a:r>
            <a:r>
              <a:rPr lang="en-US" dirty="0">
                <a:latin typeface="Consolas" panose="020B0609020204030204" pitchFamily="49" charset="0"/>
              </a:rPr>
              <a:t>0x0</a:t>
            </a:r>
            <a:r>
              <a:rPr lang="uk-UA" dirty="0">
                <a:latin typeface="YouTube Sans"/>
              </a:rPr>
              <a:t> в іншому випадку, ми зможемо обчислити обидві сторони оператора </a:t>
            </a:r>
            <a:r>
              <a:rPr lang="en-US" dirty="0">
                <a:latin typeface="YouTube Sans"/>
              </a:rPr>
              <a:t>if </a:t>
            </a:r>
            <a:r>
              <a:rPr lang="uk-UA" dirty="0">
                <a:latin typeface="YouTube Sans"/>
              </a:rPr>
              <a:t>і вибрати, які результати зберігати</a:t>
            </a:r>
            <a:endParaRPr lang="en-C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є докладно що логічні оператори у </a:t>
            </a:r>
            <a:r>
              <a:rPr lang="en-CA" dirty="0">
                <a:latin typeface="YouTube Sans"/>
              </a:rPr>
              <a:t>SSE </a:t>
            </a:r>
            <a:r>
              <a:rPr lang="uk-UA" dirty="0">
                <a:latin typeface="YouTube Sans"/>
              </a:rPr>
              <a:t>повертають!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F807D-8CD6-2449-AAF3-512DB0CF9BDA}"/>
              </a:ext>
            </a:extLst>
          </p:cNvPr>
          <p:cNvSpPr/>
          <p:nvPr/>
        </p:nvSpPr>
        <p:spPr>
          <a:xfrm>
            <a:off x="6571728" y="1888558"/>
            <a:ext cx="2627136" cy="534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EBA34-1C92-B59B-E52C-E8ADE2C09D9C}"/>
              </a:ext>
            </a:extLst>
          </p:cNvPr>
          <p:cNvSpPr/>
          <p:nvPr/>
        </p:nvSpPr>
        <p:spPr>
          <a:xfrm>
            <a:off x="6571728" y="3048282"/>
            <a:ext cx="2627136" cy="534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0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  <p:bldP spid="68" grpId="0" animBg="1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DA69-4C36-431D-7E4C-6E8FD204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44776-4F77-3F6A-2316-A6D7F7F4F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173644" cy="4351337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>
                    <a:latin typeface="YouTube Sans"/>
                  </a:rPr>
                  <a:t>SIMD </a:t>
                </a:r>
                <a:r>
                  <a:rPr lang="ru-RU" dirty="0">
                    <a:latin typeface="YouTube Sans"/>
                  </a:rPr>
                  <a:t>означає </a:t>
                </a:r>
                <a:r>
                  <a:rPr lang="ru-RU" i="0" dirty="0">
                    <a:solidFill>
                      <a:srgbClr val="202122"/>
                    </a:solidFill>
                    <a:effectLst/>
                    <a:latin typeface="YouTube Sans"/>
                  </a:rPr>
                  <a:t>одиночний потік команд, множинний потік даних</a:t>
                </a:r>
                <a:endParaRPr lang="en-US" i="0" dirty="0">
                  <a:solidFill>
                    <a:srgbClr val="202122"/>
                  </a:solidFill>
                  <a:effectLst/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Інженери </a:t>
                </a:r>
                <a:r>
                  <a:rPr lang="en-US" dirty="0">
                    <a:latin typeface="YouTube Sans"/>
                  </a:rPr>
                  <a:t>CPU</a:t>
                </a:r>
                <a:r>
                  <a:rPr lang="ru-RU" dirty="0">
                    <a:latin typeface="YouTube Sans"/>
                  </a:rPr>
                  <a:t> заважали, що часто ми обробляємо не одну річ у наших програмах, а багато речей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Багато трикутники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багато піксели, та інші</a:t>
                </a:r>
                <a:endParaRPr lang="en-US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Для кожного елемента виконуються ті самі інструкції, що й для інших</a:t>
                </a:r>
              </a:p>
              <a:p>
                <a:r>
                  <a:rPr lang="en-US" dirty="0">
                    <a:latin typeface="YouTube Sans"/>
                  </a:rPr>
                  <a:t>CPUs</a:t>
                </a:r>
                <a:r>
                  <a:rPr lang="ru-RU" dirty="0">
                    <a:latin typeface="YouTube Sans"/>
                  </a:rPr>
                  <a:t> дають нам інструкції, які працюють не з одним числом, а з багатьма числами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Додаємо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YouTube Sans"/>
                  </a:rPr>
                  <a:t> floats </a:t>
                </a:r>
                <a:r>
                  <a:rPr lang="uk-UA" dirty="0">
                    <a:latin typeface="YouTube Sans"/>
                  </a:rPr>
                  <a:t>на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YouTube Sans"/>
                  </a:rPr>
                  <a:t> floats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Множимо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YouTube Sans"/>
                  </a:rPr>
                  <a:t> floats </a:t>
                </a:r>
                <a:r>
                  <a:rPr lang="uk-UA" dirty="0">
                    <a:latin typeface="YouTube Sans"/>
                  </a:rPr>
                  <a:t>на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YouTube Sans"/>
                  </a:rPr>
                  <a:t> floats</a:t>
                </a:r>
              </a:p>
              <a:p>
                <a:pPr lvl="1"/>
                <a:r>
                  <a:rPr lang="en-US" dirty="0">
                    <a:latin typeface="YouTube Sans"/>
                  </a:rPr>
                  <a:t>…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C44776-4F77-3F6A-2316-A6D7F7F4F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173644" cy="4351337"/>
              </a:xfrm>
              <a:blipFill>
                <a:blip r:embed="rId2"/>
                <a:stretch>
                  <a:fillRect l="-197" t="-980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538A32-F21D-0A6B-5077-EBC00EA96783}"/>
                  </a:ext>
                </a:extLst>
              </p:cNvPr>
              <p:cNvSpPr txBox="1"/>
              <p:nvPr/>
            </p:nvSpPr>
            <p:spPr>
              <a:xfrm>
                <a:off x="7659792" y="478376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538A32-F21D-0A6B-5077-EBC00EA96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792" y="4783763"/>
                <a:ext cx="237244" cy="276999"/>
              </a:xfrm>
              <a:prstGeom prst="rect">
                <a:avLst/>
              </a:prstGeom>
              <a:blipFill>
                <a:blip r:embed="rId3"/>
                <a:stretch>
                  <a:fillRect l="-21053" r="-1842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C02AC3-3B54-BA31-3113-4B6BD4C662CC}"/>
                  </a:ext>
                </a:extLst>
              </p:cNvPr>
              <p:cNvSpPr txBox="1"/>
              <p:nvPr/>
            </p:nvSpPr>
            <p:spPr>
              <a:xfrm>
                <a:off x="7659792" y="568071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C02AC3-3B54-BA31-3113-4B6BD4C66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792" y="5680713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 l="-10526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E94AF0-70FF-9E5B-7CD2-B1E5E492B4C6}"/>
                  </a:ext>
                </a:extLst>
              </p:cNvPr>
              <p:cNvSpPr txBox="1"/>
              <p:nvPr/>
            </p:nvSpPr>
            <p:spPr>
              <a:xfrm>
                <a:off x="9252279" y="5634546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E94AF0-70FF-9E5B-7CD2-B1E5E492B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279" y="5634546"/>
                <a:ext cx="4211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D2BFEA-CC4E-DD86-FA37-A639E828CA68}"/>
                  </a:ext>
                </a:extLst>
              </p:cNvPr>
              <p:cNvSpPr txBox="1"/>
              <p:nvPr/>
            </p:nvSpPr>
            <p:spPr>
              <a:xfrm>
                <a:off x="8831172" y="5634546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D2BFEA-CC4E-DD86-FA37-A639E828C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172" y="5634546"/>
                <a:ext cx="4211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173A51-77B0-A70E-3A00-CC4C26A562E1}"/>
                  </a:ext>
                </a:extLst>
              </p:cNvPr>
              <p:cNvSpPr txBox="1"/>
              <p:nvPr/>
            </p:nvSpPr>
            <p:spPr>
              <a:xfrm>
                <a:off x="7988958" y="5634546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173A51-77B0-A70E-3A00-CC4C26A5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958" y="5634546"/>
                <a:ext cx="4211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F3E23E-8999-6B27-6517-E3136A1A163F}"/>
                  </a:ext>
                </a:extLst>
              </p:cNvPr>
              <p:cNvSpPr txBox="1"/>
              <p:nvPr/>
            </p:nvSpPr>
            <p:spPr>
              <a:xfrm>
                <a:off x="8410065" y="5634546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F3E23E-8999-6B27-6517-E3136A1A1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065" y="5634546"/>
                <a:ext cx="4211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5B6AF23-5059-1473-3F84-B0FE3512C8F5}"/>
              </a:ext>
            </a:extLst>
          </p:cNvPr>
          <p:cNvSpPr txBox="1"/>
          <p:nvPr/>
        </p:nvSpPr>
        <p:spPr>
          <a:xfrm>
            <a:off x="9264319" y="5060762"/>
            <a:ext cx="42110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2F294-0909-531F-73BD-EF4D684BFD33}"/>
                  </a:ext>
                </a:extLst>
              </p:cNvPr>
              <p:cNvSpPr txBox="1"/>
              <p:nvPr/>
            </p:nvSpPr>
            <p:spPr>
              <a:xfrm>
                <a:off x="8843212" y="5060762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2F294-0909-531F-73BD-EF4D684BF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212" y="5060762"/>
                <a:ext cx="42110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A6B6C8-A082-FDC2-2726-5CAB68AD9276}"/>
                  </a:ext>
                </a:extLst>
              </p:cNvPr>
              <p:cNvSpPr txBox="1"/>
              <p:nvPr/>
            </p:nvSpPr>
            <p:spPr>
              <a:xfrm>
                <a:off x="8000998" y="5060762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A6B6C8-A082-FDC2-2726-5CAB68AD9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98" y="5060762"/>
                <a:ext cx="4211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F6E99F-1134-A719-3842-B3A64C7E4EE2}"/>
                  </a:ext>
                </a:extLst>
              </p:cNvPr>
              <p:cNvSpPr txBox="1"/>
              <p:nvPr/>
            </p:nvSpPr>
            <p:spPr>
              <a:xfrm>
                <a:off x="8422105" y="5060762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F6E99F-1134-A719-3842-B3A64C7E4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105" y="5060762"/>
                <a:ext cx="42110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877CFC5-DBB6-7FA0-16AA-DD7F9B5F021A}"/>
              </a:ext>
            </a:extLst>
          </p:cNvPr>
          <p:cNvSpPr txBox="1"/>
          <p:nvPr/>
        </p:nvSpPr>
        <p:spPr>
          <a:xfrm>
            <a:off x="9264319" y="4486978"/>
            <a:ext cx="42110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1AE25A-76C3-1D5C-1228-D4B865BF5B07}"/>
                  </a:ext>
                </a:extLst>
              </p:cNvPr>
              <p:cNvSpPr txBox="1"/>
              <p:nvPr/>
            </p:nvSpPr>
            <p:spPr>
              <a:xfrm>
                <a:off x="8843212" y="4486978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1AE25A-76C3-1D5C-1228-D4B865BF5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212" y="4486978"/>
                <a:ext cx="42110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050646-0302-44BA-AF84-078C709EDD3F}"/>
                  </a:ext>
                </a:extLst>
              </p:cNvPr>
              <p:cNvSpPr txBox="1"/>
              <p:nvPr/>
            </p:nvSpPr>
            <p:spPr>
              <a:xfrm>
                <a:off x="8000998" y="4486978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050646-0302-44BA-AF84-078C709ED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98" y="4486978"/>
                <a:ext cx="42110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249DBD-E6E3-2CDF-659B-E43E985E3005}"/>
                  </a:ext>
                </a:extLst>
              </p:cNvPr>
              <p:cNvSpPr txBox="1"/>
              <p:nvPr/>
            </p:nvSpPr>
            <p:spPr>
              <a:xfrm>
                <a:off x="8422105" y="4486978"/>
                <a:ext cx="421107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249DBD-E6E3-2CDF-659B-E43E985E3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105" y="4486978"/>
                <a:ext cx="42110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A picture containing person, floor, ground, hand&#10;&#10;Description automatically generated">
            <a:extLst>
              <a:ext uri="{FF2B5EF4-FFF2-40B4-BE49-F238E27FC236}">
                <a16:creationId xmlns:a16="http://schemas.microsoft.com/office/drawing/2014/main" id="{C733709B-4E46-A7B1-175D-64D1C348DE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16" y="1797238"/>
            <a:ext cx="3326491" cy="24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D937-B834-3D46-52A0-9EE79575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Маскування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013A0-8BC6-DA0F-A7C2-300B9F7894FC}"/>
              </a:ext>
            </a:extLst>
          </p:cNvPr>
          <p:cNvSpPr txBox="1"/>
          <p:nvPr/>
        </p:nvSpPr>
        <p:spPr>
          <a:xfrm>
            <a:off x="2182717" y="1874149"/>
            <a:ext cx="8181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X_4 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9D830E-AF5D-E039-7368-BA9E05912272}"/>
              </a:ext>
            </a:extLst>
          </p:cNvPr>
          <p:cNvSpPr txBox="1"/>
          <p:nvPr/>
        </p:nvSpPr>
        <p:spPr>
          <a:xfrm>
            <a:off x="2063803" y="2305998"/>
            <a:ext cx="9370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Mask 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7A70D4-3C6A-4836-B537-9418A0876F04}"/>
              </a:ext>
            </a:extLst>
          </p:cNvPr>
          <p:cNvSpPr txBox="1"/>
          <p:nvPr/>
        </p:nvSpPr>
        <p:spPr>
          <a:xfrm>
            <a:off x="-34592" y="4647367"/>
            <a:ext cx="30987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FalseCase_x4 </a:t>
            </a:r>
            <a:r>
              <a:rPr lang="en-US" dirty="0">
                <a:latin typeface="Consolas" panose="020B0609020204030204" pitchFamily="49" charset="0"/>
              </a:rPr>
              <a:t>&amp; ~Mask =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CEE5B0-F44A-38BA-92F3-DADADDE110AA}"/>
              </a:ext>
            </a:extLst>
          </p:cNvPr>
          <p:cNvSpPr txBox="1"/>
          <p:nvPr/>
        </p:nvSpPr>
        <p:spPr>
          <a:xfrm>
            <a:off x="7152818" y="3678153"/>
            <a:ext cx="1320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ResultA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DA2B79-BDAB-CE17-D581-F4045C136012}"/>
              </a:ext>
            </a:extLst>
          </p:cNvPr>
          <p:cNvSpPr txBox="1"/>
          <p:nvPr/>
        </p:nvSpPr>
        <p:spPr>
          <a:xfrm>
            <a:off x="7107930" y="4634931"/>
            <a:ext cx="1320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ResultB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021C37-D337-95F7-825F-0E2C962B491D}"/>
              </a:ext>
            </a:extLst>
          </p:cNvPr>
          <p:cNvSpPr txBox="1"/>
          <p:nvPr/>
        </p:nvSpPr>
        <p:spPr>
          <a:xfrm>
            <a:off x="241276" y="5128085"/>
            <a:ext cx="2581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ResultA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ResultB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CDBEEE1-B850-72B2-3296-9CCF0134FE06}"/>
              </a:ext>
            </a:extLst>
          </p:cNvPr>
          <p:cNvSpPr/>
          <p:nvPr/>
        </p:nvSpPr>
        <p:spPr>
          <a:xfrm>
            <a:off x="235221" y="5030850"/>
            <a:ext cx="7045145" cy="5985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9FDE60-FAC2-4E68-EC0F-CC6B33352258}"/>
              </a:ext>
            </a:extLst>
          </p:cNvPr>
          <p:cNvSpPr txBox="1"/>
          <p:nvPr/>
        </p:nvSpPr>
        <p:spPr>
          <a:xfrm>
            <a:off x="3025490" y="234585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0A22B5-15ED-7F65-B134-489BAD320F89}"/>
              </a:ext>
            </a:extLst>
          </p:cNvPr>
          <p:cNvSpPr txBox="1"/>
          <p:nvPr/>
        </p:nvSpPr>
        <p:spPr>
          <a:xfrm>
            <a:off x="4051667" y="2347695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D767E91-BB70-D6DF-D409-19957E4EE251}"/>
              </a:ext>
            </a:extLst>
          </p:cNvPr>
          <p:cNvSpPr txBox="1"/>
          <p:nvPr/>
        </p:nvSpPr>
        <p:spPr>
          <a:xfrm>
            <a:off x="5079289" y="234585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F18FCC-72FF-9A9E-B342-58B4E1972FD6}"/>
              </a:ext>
            </a:extLst>
          </p:cNvPr>
          <p:cNvSpPr txBox="1"/>
          <p:nvPr/>
        </p:nvSpPr>
        <p:spPr>
          <a:xfrm>
            <a:off x="6106938" y="234585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070718-900A-7935-28DB-6CA8F7FF74CD}"/>
              </a:ext>
            </a:extLst>
          </p:cNvPr>
          <p:cNvSpPr txBox="1"/>
          <p:nvPr/>
        </p:nvSpPr>
        <p:spPr>
          <a:xfrm>
            <a:off x="3025490" y="1917683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32EACC-5845-DC5E-BFD7-5B4E0528B140}"/>
              </a:ext>
            </a:extLst>
          </p:cNvPr>
          <p:cNvSpPr txBox="1"/>
          <p:nvPr/>
        </p:nvSpPr>
        <p:spPr>
          <a:xfrm>
            <a:off x="4051667" y="1919526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BFF140-ED2D-526B-682E-0ECEC673304D}"/>
              </a:ext>
            </a:extLst>
          </p:cNvPr>
          <p:cNvSpPr txBox="1"/>
          <p:nvPr/>
        </p:nvSpPr>
        <p:spPr>
          <a:xfrm>
            <a:off x="5079289" y="1917683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6E98168-27E1-C00F-2033-BEB4F4C259B7}"/>
              </a:ext>
            </a:extLst>
          </p:cNvPr>
          <p:cNvSpPr txBox="1"/>
          <p:nvPr/>
        </p:nvSpPr>
        <p:spPr>
          <a:xfrm>
            <a:off x="6106938" y="1917683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777DF3-FE6E-AE40-862F-EB0321528776}"/>
              </a:ext>
            </a:extLst>
          </p:cNvPr>
          <p:cNvSpPr txBox="1"/>
          <p:nvPr/>
        </p:nvSpPr>
        <p:spPr>
          <a:xfrm>
            <a:off x="1151550" y="2780304"/>
            <a:ext cx="18826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TrueCase_x4 </a:t>
            </a:r>
            <a:r>
              <a:rPr lang="en-US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0EB2C1-A5C1-EBE2-5121-848C9323B73C}"/>
              </a:ext>
            </a:extLst>
          </p:cNvPr>
          <p:cNvSpPr txBox="1"/>
          <p:nvPr/>
        </p:nvSpPr>
        <p:spPr>
          <a:xfrm>
            <a:off x="3020964" y="282373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F69129-B112-C3A1-FB37-621188D2A07D}"/>
              </a:ext>
            </a:extLst>
          </p:cNvPr>
          <p:cNvSpPr txBox="1"/>
          <p:nvPr/>
        </p:nvSpPr>
        <p:spPr>
          <a:xfrm>
            <a:off x="4050141" y="2819449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6349DA-EB13-6414-E53F-4ECC3EF016CF}"/>
              </a:ext>
            </a:extLst>
          </p:cNvPr>
          <p:cNvSpPr txBox="1"/>
          <p:nvPr/>
        </p:nvSpPr>
        <p:spPr>
          <a:xfrm>
            <a:off x="5077790" y="282383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4DD755-77FE-C0C6-09D4-41E779151E98}"/>
              </a:ext>
            </a:extLst>
          </p:cNvPr>
          <p:cNvSpPr txBox="1"/>
          <p:nvPr/>
        </p:nvSpPr>
        <p:spPr>
          <a:xfrm>
            <a:off x="6105439" y="282383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FD4A4D8-ED0A-A4EB-197A-A6EE6272DAC2}"/>
              </a:ext>
            </a:extLst>
          </p:cNvPr>
          <p:cNvSpPr/>
          <p:nvPr/>
        </p:nvSpPr>
        <p:spPr>
          <a:xfrm>
            <a:off x="3019436" y="2817873"/>
            <a:ext cx="1035231" cy="277000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F6CC46E-D054-D9A6-8AF5-877653003ADB}"/>
              </a:ext>
            </a:extLst>
          </p:cNvPr>
          <p:cNvSpPr/>
          <p:nvPr/>
        </p:nvSpPr>
        <p:spPr>
          <a:xfrm>
            <a:off x="5082400" y="2825981"/>
            <a:ext cx="1035231" cy="277000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59A0C7-7D76-B8C9-BA42-5630352DC615}"/>
              </a:ext>
            </a:extLst>
          </p:cNvPr>
          <p:cNvSpPr txBox="1"/>
          <p:nvPr/>
        </p:nvSpPr>
        <p:spPr>
          <a:xfrm>
            <a:off x="1056174" y="3214121"/>
            <a:ext cx="19569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FalseCase_x4 </a:t>
            </a:r>
            <a:r>
              <a:rPr lang="en-US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E30D2BB-8168-7274-9D67-5AD2AABC9625}"/>
              </a:ext>
            </a:extLst>
          </p:cNvPr>
          <p:cNvSpPr txBox="1"/>
          <p:nvPr/>
        </p:nvSpPr>
        <p:spPr>
          <a:xfrm>
            <a:off x="3020964" y="326186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03BE4AC-F7C7-54BF-EBFA-16795F0D7EA1}"/>
              </a:ext>
            </a:extLst>
          </p:cNvPr>
          <p:cNvSpPr txBox="1"/>
          <p:nvPr/>
        </p:nvSpPr>
        <p:spPr>
          <a:xfrm>
            <a:off x="4047114" y="326296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DA2806-C423-6A65-DE1C-5708CF960D61}"/>
              </a:ext>
            </a:extLst>
          </p:cNvPr>
          <p:cNvSpPr txBox="1"/>
          <p:nvPr/>
        </p:nvSpPr>
        <p:spPr>
          <a:xfrm>
            <a:off x="5074763" y="326186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4AE3D74-6AC9-3D87-A1D8-571F98A2662A}"/>
              </a:ext>
            </a:extLst>
          </p:cNvPr>
          <p:cNvSpPr txBox="1"/>
          <p:nvPr/>
        </p:nvSpPr>
        <p:spPr>
          <a:xfrm>
            <a:off x="6102412" y="326186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3E6EC79-D0A0-9FCE-E4D8-22C8E2C48042}"/>
              </a:ext>
            </a:extLst>
          </p:cNvPr>
          <p:cNvSpPr/>
          <p:nvPr/>
        </p:nvSpPr>
        <p:spPr>
          <a:xfrm>
            <a:off x="4045586" y="3260288"/>
            <a:ext cx="1035231" cy="276999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6B1DDB0-FF4F-9670-6924-C4B7DE1AEF50}"/>
              </a:ext>
            </a:extLst>
          </p:cNvPr>
          <p:cNvSpPr/>
          <p:nvPr/>
        </p:nvSpPr>
        <p:spPr>
          <a:xfrm>
            <a:off x="6093331" y="3264006"/>
            <a:ext cx="1035231" cy="276999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23BD1A0-3C9B-5155-1601-34C9DD9B2C97}"/>
              </a:ext>
            </a:extLst>
          </p:cNvPr>
          <p:cNvSpPr txBox="1"/>
          <p:nvPr/>
        </p:nvSpPr>
        <p:spPr>
          <a:xfrm>
            <a:off x="3032208" y="3731556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A8D819-2196-49CF-4FBA-E0E08453C458}"/>
              </a:ext>
            </a:extLst>
          </p:cNvPr>
          <p:cNvSpPr txBox="1"/>
          <p:nvPr/>
        </p:nvSpPr>
        <p:spPr>
          <a:xfrm>
            <a:off x="4059941" y="3729644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40177F8-332D-1F98-4D95-723C034514FF}"/>
              </a:ext>
            </a:extLst>
          </p:cNvPr>
          <p:cNvSpPr txBox="1"/>
          <p:nvPr/>
        </p:nvSpPr>
        <p:spPr>
          <a:xfrm>
            <a:off x="5092285" y="3728963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EBF7111-A4CA-76DB-0327-95E9C66D03AA}"/>
              </a:ext>
            </a:extLst>
          </p:cNvPr>
          <p:cNvSpPr txBox="1"/>
          <p:nvPr/>
        </p:nvSpPr>
        <p:spPr>
          <a:xfrm>
            <a:off x="6120018" y="3731556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865334B-9A07-A943-7806-08243CEB0B93}"/>
              </a:ext>
            </a:extLst>
          </p:cNvPr>
          <p:cNvSpPr/>
          <p:nvPr/>
        </p:nvSpPr>
        <p:spPr>
          <a:xfrm>
            <a:off x="3024398" y="3733467"/>
            <a:ext cx="1035231" cy="277000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4B985C1-8698-0DD2-B2BF-785651B55CF3}"/>
              </a:ext>
            </a:extLst>
          </p:cNvPr>
          <p:cNvSpPr/>
          <p:nvPr/>
        </p:nvSpPr>
        <p:spPr>
          <a:xfrm>
            <a:off x="5093944" y="3737049"/>
            <a:ext cx="1027649" cy="277000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AA5F71A-11D1-3C12-7D3E-BD87AC56FC98}"/>
              </a:ext>
            </a:extLst>
          </p:cNvPr>
          <p:cNvSpPr txBox="1"/>
          <p:nvPr/>
        </p:nvSpPr>
        <p:spPr>
          <a:xfrm>
            <a:off x="276179" y="3678153"/>
            <a:ext cx="27557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TrueCase_x4 </a:t>
            </a:r>
            <a:r>
              <a:rPr lang="en-US" dirty="0">
                <a:latin typeface="Consolas" panose="020B0609020204030204" pitchFamily="49" charset="0"/>
              </a:rPr>
              <a:t>&amp; Mask =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A23F8B5-AB76-30CE-4DFE-88E4A5FDBC20}"/>
              </a:ext>
            </a:extLst>
          </p:cNvPr>
          <p:cNvSpPr txBox="1"/>
          <p:nvPr/>
        </p:nvSpPr>
        <p:spPr>
          <a:xfrm>
            <a:off x="3026947" y="420496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802945F-6FE9-D5A5-5B50-53CFA9B14A50}"/>
              </a:ext>
            </a:extLst>
          </p:cNvPr>
          <p:cNvSpPr txBox="1"/>
          <p:nvPr/>
        </p:nvSpPr>
        <p:spPr>
          <a:xfrm>
            <a:off x="4053124" y="4206811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758CF5-E2A4-7F1B-8631-6E5F6DD1D448}"/>
              </a:ext>
            </a:extLst>
          </p:cNvPr>
          <p:cNvSpPr txBox="1"/>
          <p:nvPr/>
        </p:nvSpPr>
        <p:spPr>
          <a:xfrm>
            <a:off x="5080746" y="420496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B8B89D-EE84-777B-23F9-EAF2C4155431}"/>
              </a:ext>
            </a:extLst>
          </p:cNvPr>
          <p:cNvSpPr txBox="1"/>
          <p:nvPr/>
        </p:nvSpPr>
        <p:spPr>
          <a:xfrm>
            <a:off x="6108395" y="420496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D3F6964-D3FD-31CA-9DC8-AAB95403395D}"/>
              </a:ext>
            </a:extLst>
          </p:cNvPr>
          <p:cNvSpPr txBox="1"/>
          <p:nvPr/>
        </p:nvSpPr>
        <p:spPr>
          <a:xfrm>
            <a:off x="1914795" y="4146120"/>
            <a:ext cx="1094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~Mask =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5C3C22B-45F8-0A27-3D8B-9567E36583CD}"/>
              </a:ext>
            </a:extLst>
          </p:cNvPr>
          <p:cNvSpPr txBox="1"/>
          <p:nvPr/>
        </p:nvSpPr>
        <p:spPr>
          <a:xfrm>
            <a:off x="3004887" y="469517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2CE2091-821F-D0DC-870F-AEAD20108178}"/>
              </a:ext>
            </a:extLst>
          </p:cNvPr>
          <p:cNvSpPr txBox="1"/>
          <p:nvPr/>
        </p:nvSpPr>
        <p:spPr>
          <a:xfrm>
            <a:off x="4032536" y="469517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3E0C3E1-6EBC-C3E5-E9BC-AFDF2B4FD7E6}"/>
              </a:ext>
            </a:extLst>
          </p:cNvPr>
          <p:cNvSpPr txBox="1"/>
          <p:nvPr/>
        </p:nvSpPr>
        <p:spPr>
          <a:xfrm>
            <a:off x="5058686" y="469517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B7C4AE-E910-B232-9B33-B74DBDD0D69F}"/>
              </a:ext>
            </a:extLst>
          </p:cNvPr>
          <p:cNvSpPr txBox="1"/>
          <p:nvPr/>
        </p:nvSpPr>
        <p:spPr>
          <a:xfrm>
            <a:off x="6086335" y="469517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031D232-A80C-8169-901E-4145984FBFE2}"/>
              </a:ext>
            </a:extLst>
          </p:cNvPr>
          <p:cNvSpPr/>
          <p:nvPr/>
        </p:nvSpPr>
        <p:spPr>
          <a:xfrm>
            <a:off x="4029509" y="4697021"/>
            <a:ext cx="1035231" cy="276999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2C40A5D-4035-54B5-2E5B-F6D1A5EA6BF7}"/>
              </a:ext>
            </a:extLst>
          </p:cNvPr>
          <p:cNvSpPr/>
          <p:nvPr/>
        </p:nvSpPr>
        <p:spPr>
          <a:xfrm>
            <a:off x="6077254" y="4697322"/>
            <a:ext cx="1035231" cy="276999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B7E0B15-92EF-D6B5-DD26-2ABDBE31B1D5}"/>
              </a:ext>
            </a:extLst>
          </p:cNvPr>
          <p:cNvSpPr txBox="1"/>
          <p:nvPr/>
        </p:nvSpPr>
        <p:spPr>
          <a:xfrm>
            <a:off x="3003359" y="517130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ADC38AA-3C6B-91C8-D435-38688D315452}"/>
              </a:ext>
            </a:extLst>
          </p:cNvPr>
          <p:cNvSpPr txBox="1"/>
          <p:nvPr/>
        </p:nvSpPr>
        <p:spPr>
          <a:xfrm>
            <a:off x="4029509" y="5172414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C9183FB-0FD1-8A7C-F46F-D35A32B07FA0}"/>
              </a:ext>
            </a:extLst>
          </p:cNvPr>
          <p:cNvSpPr txBox="1"/>
          <p:nvPr/>
        </p:nvSpPr>
        <p:spPr>
          <a:xfrm>
            <a:off x="5057158" y="517130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83EC40B-86A9-DDA9-2E29-B6E7D9DCE76D}"/>
              </a:ext>
            </a:extLst>
          </p:cNvPr>
          <p:cNvSpPr txBox="1"/>
          <p:nvPr/>
        </p:nvSpPr>
        <p:spPr>
          <a:xfrm>
            <a:off x="6084807" y="517130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906F6B7-DD0A-1C30-0682-C86C1C2C71DF}"/>
              </a:ext>
            </a:extLst>
          </p:cNvPr>
          <p:cNvSpPr/>
          <p:nvPr/>
        </p:nvSpPr>
        <p:spPr>
          <a:xfrm>
            <a:off x="4027981" y="5169734"/>
            <a:ext cx="1035231" cy="276999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EF87A7E-9861-14E8-AA56-8AE1EA8D2A2E}"/>
              </a:ext>
            </a:extLst>
          </p:cNvPr>
          <p:cNvSpPr/>
          <p:nvPr/>
        </p:nvSpPr>
        <p:spPr>
          <a:xfrm>
            <a:off x="6075726" y="5173452"/>
            <a:ext cx="1035231" cy="276999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E8C9053-5A82-C28A-7280-F370A4F65CD5}"/>
              </a:ext>
            </a:extLst>
          </p:cNvPr>
          <p:cNvSpPr/>
          <p:nvPr/>
        </p:nvSpPr>
        <p:spPr>
          <a:xfrm>
            <a:off x="5064740" y="5176802"/>
            <a:ext cx="1015526" cy="277000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2688F23-25B4-4699-BDC9-F0261A9CBC92}"/>
              </a:ext>
            </a:extLst>
          </p:cNvPr>
          <p:cNvSpPr/>
          <p:nvPr/>
        </p:nvSpPr>
        <p:spPr>
          <a:xfrm>
            <a:off x="3001831" y="5167420"/>
            <a:ext cx="1035231" cy="277000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1B943-992F-1C88-DB30-58046AB4B8DD}"/>
              </a:ext>
            </a:extLst>
          </p:cNvPr>
          <p:cNvSpPr txBox="1"/>
          <p:nvPr/>
        </p:nvSpPr>
        <p:spPr>
          <a:xfrm>
            <a:off x="6075726" y="5766477"/>
            <a:ext cx="322446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обчислили очікуваний результат застосовуючи тільки векторних операцій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CD733A-F9C3-F803-C154-97D2AB91BB2E}"/>
              </a:ext>
            </a:extLst>
          </p:cNvPr>
          <p:cNvSpPr/>
          <p:nvPr/>
        </p:nvSpPr>
        <p:spPr>
          <a:xfrm>
            <a:off x="2182717" y="1874149"/>
            <a:ext cx="590121" cy="3776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A532A8-DBE7-044F-5FFB-74940B32D59A}"/>
              </a:ext>
            </a:extLst>
          </p:cNvPr>
          <p:cNvSpPr/>
          <p:nvPr/>
        </p:nvSpPr>
        <p:spPr>
          <a:xfrm>
            <a:off x="9918059" y="1550653"/>
            <a:ext cx="680271" cy="2433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A371-9AC7-B6DF-F5F5-B47E751513DD}"/>
              </a:ext>
            </a:extLst>
          </p:cNvPr>
          <p:cNvSpPr/>
          <p:nvPr/>
        </p:nvSpPr>
        <p:spPr>
          <a:xfrm>
            <a:off x="2063803" y="2314304"/>
            <a:ext cx="709035" cy="3610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DB6B8-A0F4-C4C1-4B10-6DF501E69424}"/>
              </a:ext>
            </a:extLst>
          </p:cNvPr>
          <p:cNvSpPr/>
          <p:nvPr/>
        </p:nvSpPr>
        <p:spPr>
          <a:xfrm>
            <a:off x="9376847" y="2090872"/>
            <a:ext cx="1421782" cy="254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91542-C4B3-DCB5-178B-A415BF26ED39}"/>
              </a:ext>
            </a:extLst>
          </p:cNvPr>
          <p:cNvSpPr txBox="1"/>
          <p:nvPr/>
        </p:nvSpPr>
        <p:spPr>
          <a:xfrm>
            <a:off x="8832647" y="1490629"/>
            <a:ext cx="3227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int Foo(int x)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{</a:t>
            </a:r>
          </a:p>
          <a:p>
            <a:r>
              <a:rPr lang="en-CA" dirty="0">
                <a:latin typeface="Consolas" panose="020B0609020204030204" pitchFamily="49" charset="0"/>
              </a:rPr>
              <a:t>	if (x == 4)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	{</a:t>
            </a:r>
          </a:p>
          <a:p>
            <a:r>
              <a:rPr lang="en-CA" dirty="0">
                <a:latin typeface="Consolas" panose="020B0609020204030204" pitchFamily="49" charset="0"/>
              </a:rPr>
              <a:t>		x = 3;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	}</a:t>
            </a:r>
          </a:p>
          <a:p>
            <a:r>
              <a:rPr lang="en-CA" dirty="0">
                <a:latin typeface="Consolas" panose="020B0609020204030204" pitchFamily="49" charset="0"/>
              </a:rPr>
              <a:t>	else</a:t>
            </a:r>
          </a:p>
          <a:p>
            <a:r>
              <a:rPr lang="en-CA" dirty="0">
                <a:latin typeface="Consolas" panose="020B0609020204030204" pitchFamily="49" charset="0"/>
              </a:rPr>
              <a:t>	{</a:t>
            </a:r>
          </a:p>
          <a:p>
            <a:r>
              <a:rPr lang="en-CA" dirty="0">
                <a:latin typeface="Consolas" panose="020B0609020204030204" pitchFamily="49" charset="0"/>
              </a:rPr>
              <a:t>		x = x + 1;</a:t>
            </a:r>
          </a:p>
          <a:p>
            <a:r>
              <a:rPr lang="en-CA" dirty="0">
                <a:latin typeface="Consolas" panose="020B0609020204030204" pitchFamily="49" charset="0"/>
              </a:rPr>
              <a:t>	}</a:t>
            </a:r>
          </a:p>
          <a:p>
            <a:r>
              <a:rPr lang="en-CA" dirty="0">
                <a:latin typeface="Consolas" panose="020B0609020204030204" pitchFamily="49" charset="0"/>
              </a:rPr>
              <a:t>	return x;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8A9A33-6A41-BA4B-5D29-F295BA98A7A7}"/>
              </a:ext>
            </a:extLst>
          </p:cNvPr>
          <p:cNvSpPr/>
          <p:nvPr/>
        </p:nvSpPr>
        <p:spPr>
          <a:xfrm>
            <a:off x="9376848" y="2095004"/>
            <a:ext cx="1815003" cy="1102209"/>
          </a:xfrm>
          <a:prstGeom prst="rect">
            <a:avLst/>
          </a:prstGeom>
          <a:solidFill>
            <a:srgbClr val="92D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09B92-F043-0589-CF1B-8163B3237157}"/>
              </a:ext>
            </a:extLst>
          </p:cNvPr>
          <p:cNvSpPr/>
          <p:nvPr/>
        </p:nvSpPr>
        <p:spPr>
          <a:xfrm>
            <a:off x="9376849" y="3197214"/>
            <a:ext cx="1815003" cy="1127351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C0343-8CD1-1FEC-D787-AC1844C0450B}"/>
              </a:ext>
            </a:extLst>
          </p:cNvPr>
          <p:cNvSpPr/>
          <p:nvPr/>
        </p:nvSpPr>
        <p:spPr>
          <a:xfrm>
            <a:off x="2982061" y="3639982"/>
            <a:ext cx="5491340" cy="4536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62702E-68DB-D2AD-C9F9-84BFE0C769EE}"/>
              </a:ext>
            </a:extLst>
          </p:cNvPr>
          <p:cNvSpPr/>
          <p:nvPr/>
        </p:nvSpPr>
        <p:spPr>
          <a:xfrm>
            <a:off x="2963300" y="4628681"/>
            <a:ext cx="5491340" cy="4536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6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53" grpId="0"/>
      <p:bldP spid="65" grpId="0"/>
      <p:bldP spid="66" grpId="0"/>
      <p:bldP spid="67" grpId="0"/>
      <p:bldP spid="76" grpId="0" animBg="1"/>
      <p:bldP spid="77" grpId="0" animBg="1"/>
      <p:bldP spid="78" grpId="0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/>
      <p:bldP spid="117" grpId="0" animBg="1"/>
      <p:bldP spid="118" grpId="0" animBg="1"/>
      <p:bldP spid="119" grpId="0" animBg="1"/>
      <p:bldP spid="120" grpId="0" animBg="1"/>
      <p:bldP spid="121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3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DC96-4C29-FFE4-8BE2-06243CD6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Маскування Зберігання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63258-E004-428B-5672-7B9C89234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827767" cy="4798423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У нашому растериз</a:t>
            </a:r>
            <a:r>
              <a:rPr lang="uk-UA" dirty="0">
                <a:latin typeface="YouTube Sans"/>
              </a:rPr>
              <a:t>ато</a:t>
            </a:r>
            <a:r>
              <a:rPr lang="ru-RU" dirty="0">
                <a:latin typeface="YouTube Sans"/>
              </a:rPr>
              <a:t>рі ми також записуємо значення в пам’ять всередині оператора if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Нам потрібен спосіб маскування значень, які ми записуємо назад у пам’ять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</a:t>
            </a:r>
            <a:r>
              <a:rPr lang="uk-UA" dirty="0">
                <a:latin typeface="YouTube Sans"/>
              </a:rPr>
              <a:t>можемо </a:t>
            </a:r>
            <a:r>
              <a:rPr lang="ru-RU" dirty="0">
                <a:latin typeface="YouTube Sans"/>
              </a:rPr>
              <a:t>завантажувати 4 значення, які будемо записувати пізніше, і використовуємо маску, щоб переписати лише елементи, які перейшли наш оператор if. Потім ми записуємо цей вектор у пам’ять</a:t>
            </a:r>
          </a:p>
          <a:p>
            <a:pPr lvl="1"/>
            <a:r>
              <a:rPr lang="ru-RU" dirty="0">
                <a:latin typeface="YouTube Sans"/>
              </a:rPr>
              <a:t>У випадку, що ми не пере</a:t>
            </a:r>
            <a:r>
              <a:rPr lang="uk-UA" dirty="0">
                <a:latin typeface="YouTube Sans"/>
              </a:rPr>
              <a:t>йшли</a:t>
            </a:r>
            <a:r>
              <a:rPr lang="ru-RU" dirty="0">
                <a:latin typeface="YouTube Sans"/>
              </a:rPr>
              <a:t> оператор if, ми будемо записувати те саме значення, яке вже зберігається в пам’яті, тому змін не буде</a:t>
            </a:r>
          </a:p>
          <a:p>
            <a:pPr lvl="1"/>
            <a:r>
              <a:rPr lang="ru-RU" dirty="0">
                <a:latin typeface="YouTube Sans"/>
              </a:rPr>
              <a:t>У випадку, що ми перейшли оператор if, ми перезапишемо значення в пам’яті з новим обчисленим </a:t>
            </a:r>
            <a:r>
              <a:rPr lang="uk-UA" dirty="0">
                <a:latin typeface="YouTube Sans"/>
              </a:rPr>
              <a:t>результатом</a:t>
            </a:r>
            <a:endParaRPr lang="en-US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07B35-C2EA-B413-CD6F-BAAC323A2DA3}"/>
              </a:ext>
            </a:extLst>
          </p:cNvPr>
          <p:cNvSpPr txBox="1"/>
          <p:nvPr/>
        </p:nvSpPr>
        <p:spPr>
          <a:xfrm>
            <a:off x="9326874" y="1863633"/>
            <a:ext cx="3048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А</a:t>
            </a:r>
            <a:endParaRPr lang="en-US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BB1FB-ED06-12D9-E2F6-AF9FFD5E3758}"/>
              </a:ext>
            </a:extLst>
          </p:cNvPr>
          <p:cNvSpPr txBox="1"/>
          <p:nvPr/>
        </p:nvSpPr>
        <p:spPr>
          <a:xfrm>
            <a:off x="9631674" y="1862851"/>
            <a:ext cx="3048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5B6B9-BE20-868E-0D19-AA1D8094E778}"/>
              </a:ext>
            </a:extLst>
          </p:cNvPr>
          <p:cNvSpPr txBox="1"/>
          <p:nvPr/>
        </p:nvSpPr>
        <p:spPr>
          <a:xfrm>
            <a:off x="9936474" y="1862851"/>
            <a:ext cx="3048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В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88C40-593B-4AF5-CE1A-DE4F6EFA2C33}"/>
              </a:ext>
            </a:extLst>
          </p:cNvPr>
          <p:cNvSpPr txBox="1"/>
          <p:nvPr/>
        </p:nvSpPr>
        <p:spPr>
          <a:xfrm>
            <a:off x="10241274" y="1862069"/>
            <a:ext cx="3048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Г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28EAC-15FC-0501-1BAD-86EBB0931D53}"/>
              </a:ext>
            </a:extLst>
          </p:cNvPr>
          <p:cNvSpPr txBox="1"/>
          <p:nvPr/>
        </p:nvSpPr>
        <p:spPr>
          <a:xfrm>
            <a:off x="8273134" y="2574535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А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86D1CD-10E5-382F-55DE-81AD94FB1241}"/>
              </a:ext>
            </a:extLst>
          </p:cNvPr>
          <p:cNvSpPr txBox="1"/>
          <p:nvPr/>
        </p:nvSpPr>
        <p:spPr>
          <a:xfrm>
            <a:off x="8577934" y="2573753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98A4-9396-8C19-4203-10F6B8E79288}"/>
              </a:ext>
            </a:extLst>
          </p:cNvPr>
          <p:cNvSpPr txBox="1"/>
          <p:nvPr/>
        </p:nvSpPr>
        <p:spPr>
          <a:xfrm>
            <a:off x="8882734" y="2573753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В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0D505-4446-6266-99DB-575AA005612C}"/>
              </a:ext>
            </a:extLst>
          </p:cNvPr>
          <p:cNvSpPr txBox="1"/>
          <p:nvPr/>
        </p:nvSpPr>
        <p:spPr>
          <a:xfrm>
            <a:off x="9187534" y="2572971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Г</a:t>
            </a:r>
            <a:endParaRPr lang="en-US" dirty="0"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41033-E71B-5859-3E5B-BC3D7E0CB629}"/>
              </a:ext>
            </a:extLst>
          </p:cNvPr>
          <p:cNvSpPr txBox="1"/>
          <p:nvPr/>
        </p:nvSpPr>
        <p:spPr>
          <a:xfrm>
            <a:off x="7942211" y="186206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Пам</a:t>
            </a:r>
            <a:r>
              <a:rPr lang="en-CA" dirty="0">
                <a:latin typeface="Consolas" panose="020B0609020204030204" pitchFamily="49" charset="0"/>
              </a:rPr>
              <a:t>’</a:t>
            </a:r>
            <a:r>
              <a:rPr lang="uk-UA" dirty="0">
                <a:latin typeface="Consolas" panose="020B0609020204030204" pitchFamily="49" charset="0"/>
              </a:rPr>
              <a:t>ять</a:t>
            </a:r>
            <a:r>
              <a:rPr lang="en-CA" dirty="0">
                <a:latin typeface="Consolas" panose="020B0609020204030204" pitchFamily="49" charset="0"/>
              </a:rPr>
              <a:t>: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96FC5-E3AA-387F-A12D-EA85751F5A27}"/>
              </a:ext>
            </a:extLst>
          </p:cNvPr>
          <p:cNvSpPr txBox="1"/>
          <p:nvPr/>
        </p:nvSpPr>
        <p:spPr>
          <a:xfrm>
            <a:off x="7637407" y="2572971"/>
            <a:ext cx="6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х</a:t>
            </a:r>
            <a:r>
              <a:rPr lang="en-CA" dirty="0">
                <a:latin typeface="Consolas" panose="020B0609020204030204" pitchFamily="49" charset="0"/>
              </a:rPr>
              <a:t>: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000FA-4ACC-AB06-DC72-1B657DFB8B38}"/>
              </a:ext>
            </a:extLst>
          </p:cNvPr>
          <p:cNvSpPr txBox="1"/>
          <p:nvPr/>
        </p:nvSpPr>
        <p:spPr>
          <a:xfrm>
            <a:off x="9334710" y="3169919"/>
            <a:ext cx="304800" cy="369332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latin typeface="YouTube Sans"/>
              </a:rPr>
              <a:t>1</a:t>
            </a:r>
            <a:endParaRPr lang="en-US" dirty="0">
              <a:latin typeface="YouTub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6F2EE-E764-2408-7B4B-F4BA172FA3FF}"/>
              </a:ext>
            </a:extLst>
          </p:cNvPr>
          <p:cNvSpPr txBox="1"/>
          <p:nvPr/>
        </p:nvSpPr>
        <p:spPr>
          <a:xfrm>
            <a:off x="9639510" y="3169137"/>
            <a:ext cx="304800" cy="3693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latin typeface="YouTube Sans"/>
              </a:rPr>
              <a:t>0</a:t>
            </a:r>
            <a:endParaRPr lang="en-US" dirty="0"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7E236-91DE-8A5B-8974-EF41EF2A3448}"/>
              </a:ext>
            </a:extLst>
          </p:cNvPr>
          <p:cNvSpPr txBox="1"/>
          <p:nvPr/>
        </p:nvSpPr>
        <p:spPr>
          <a:xfrm>
            <a:off x="9944310" y="3169137"/>
            <a:ext cx="304800" cy="36933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latin typeface="YouTube Sans"/>
              </a:rPr>
              <a:t>0</a:t>
            </a:r>
            <a:endParaRPr lang="en-US" dirty="0">
              <a:latin typeface="YouTub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6BAFF-48C3-AF9B-4508-F4C5D1BC87E3}"/>
              </a:ext>
            </a:extLst>
          </p:cNvPr>
          <p:cNvSpPr txBox="1"/>
          <p:nvPr/>
        </p:nvSpPr>
        <p:spPr>
          <a:xfrm>
            <a:off x="10249110" y="3168355"/>
            <a:ext cx="304800" cy="369332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latin typeface="YouTube Sans"/>
              </a:rPr>
              <a:t>1</a:t>
            </a:r>
            <a:endParaRPr lang="en-US" dirty="0">
              <a:latin typeface="YouTub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365586-DBE0-350F-D94A-1465EB22AA6D}"/>
              </a:ext>
            </a:extLst>
          </p:cNvPr>
          <p:cNvSpPr txBox="1"/>
          <p:nvPr/>
        </p:nvSpPr>
        <p:spPr>
          <a:xfrm>
            <a:off x="8325387" y="3168355"/>
            <a:ext cx="103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Mask: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162DB-D6B1-FA5E-05B9-019921483E00}"/>
              </a:ext>
            </a:extLst>
          </p:cNvPr>
          <p:cNvSpPr txBox="1"/>
          <p:nvPr/>
        </p:nvSpPr>
        <p:spPr>
          <a:xfrm>
            <a:off x="9326874" y="3766901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Я</a:t>
            </a:r>
            <a:endParaRPr lang="en-US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33094-1B42-67E0-A786-67B148BFD91A}"/>
              </a:ext>
            </a:extLst>
          </p:cNvPr>
          <p:cNvSpPr txBox="1"/>
          <p:nvPr/>
        </p:nvSpPr>
        <p:spPr>
          <a:xfrm>
            <a:off x="9631674" y="3766119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</a:t>
            </a:r>
            <a:endParaRPr lang="en-US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7FA3C-54C2-5D7B-99E6-E0DD4C2803EF}"/>
              </a:ext>
            </a:extLst>
          </p:cNvPr>
          <p:cNvSpPr txBox="1"/>
          <p:nvPr/>
        </p:nvSpPr>
        <p:spPr>
          <a:xfrm>
            <a:off x="9936474" y="3766119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В</a:t>
            </a:r>
            <a:endParaRPr lang="en-US" dirty="0"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17DCF5-84C6-24A0-6D8B-E05A2B913A3E}"/>
              </a:ext>
            </a:extLst>
          </p:cNvPr>
          <p:cNvSpPr txBox="1"/>
          <p:nvPr/>
        </p:nvSpPr>
        <p:spPr>
          <a:xfrm>
            <a:off x="10241274" y="3765337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С</a:t>
            </a:r>
            <a:endParaRPr lang="en-US" dirty="0">
              <a:latin typeface="YouTube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3D0DAE-8F78-EBAD-29B6-F9C8A7873FC1}"/>
              </a:ext>
            </a:extLst>
          </p:cNvPr>
          <p:cNvSpPr txBox="1"/>
          <p:nvPr/>
        </p:nvSpPr>
        <p:spPr>
          <a:xfrm>
            <a:off x="8072838" y="3765337"/>
            <a:ext cx="128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Result: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B6740F-AFA1-779E-6E39-7CF3DD8D4CC9}"/>
              </a:ext>
            </a:extLst>
          </p:cNvPr>
          <p:cNvSpPr txBox="1"/>
          <p:nvPr/>
        </p:nvSpPr>
        <p:spPr>
          <a:xfrm>
            <a:off x="10406734" y="2574535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Я</a:t>
            </a:r>
            <a:endParaRPr lang="en-US" dirty="0">
              <a:latin typeface="YouTube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57BC9B-819E-44B9-2BB2-700EBBE0A0FD}"/>
              </a:ext>
            </a:extLst>
          </p:cNvPr>
          <p:cNvSpPr txBox="1"/>
          <p:nvPr/>
        </p:nvSpPr>
        <p:spPr>
          <a:xfrm>
            <a:off x="10711534" y="2573753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Т</a:t>
            </a:r>
            <a:endParaRPr lang="en-US" dirty="0">
              <a:latin typeface="YouTube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F329F6-920D-BD51-7829-C0F9ED9360AD}"/>
              </a:ext>
            </a:extLst>
          </p:cNvPr>
          <p:cNvSpPr txBox="1"/>
          <p:nvPr/>
        </p:nvSpPr>
        <p:spPr>
          <a:xfrm>
            <a:off x="11016334" y="2573753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Ц</a:t>
            </a:r>
            <a:endParaRPr lang="en-US" dirty="0">
              <a:latin typeface="YouTube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3F3A2F-91C9-6C29-BC73-AA4C59030A6B}"/>
              </a:ext>
            </a:extLst>
          </p:cNvPr>
          <p:cNvSpPr txBox="1"/>
          <p:nvPr/>
        </p:nvSpPr>
        <p:spPr>
          <a:xfrm>
            <a:off x="11321134" y="2572971"/>
            <a:ext cx="30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С</a:t>
            </a:r>
            <a:endParaRPr lang="en-US" dirty="0">
              <a:latin typeface="YouTube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540B10-67B4-0254-410F-4BFCAE6A38C0}"/>
              </a:ext>
            </a:extLst>
          </p:cNvPr>
          <p:cNvSpPr txBox="1"/>
          <p:nvPr/>
        </p:nvSpPr>
        <p:spPr>
          <a:xfrm>
            <a:off x="9771007" y="2572971"/>
            <a:ext cx="6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y: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AC3127-7596-8E48-40AE-A6D3B20BCCA6}"/>
              </a:ext>
            </a:extLst>
          </p:cNvPr>
          <p:cNvCxnSpPr>
            <a:cxnSpLocks/>
          </p:cNvCxnSpPr>
          <p:nvPr/>
        </p:nvCxnSpPr>
        <p:spPr>
          <a:xfrm>
            <a:off x="8882734" y="2942303"/>
            <a:ext cx="444136" cy="225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A6CC30-D210-27AE-243E-98FA270B8AFC}"/>
              </a:ext>
            </a:extLst>
          </p:cNvPr>
          <p:cNvCxnSpPr>
            <a:cxnSpLocks/>
          </p:cNvCxnSpPr>
          <p:nvPr/>
        </p:nvCxnSpPr>
        <p:spPr>
          <a:xfrm flipH="1">
            <a:off x="10553910" y="2940705"/>
            <a:ext cx="462424" cy="226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A10D15-7FDA-3CA3-E2AE-43E67672ABEF}"/>
              </a:ext>
            </a:extLst>
          </p:cNvPr>
          <p:cNvSpPr txBox="1"/>
          <p:nvPr/>
        </p:nvSpPr>
        <p:spPr>
          <a:xfrm>
            <a:off x="9326870" y="1861287"/>
            <a:ext cx="3048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Я</a:t>
            </a:r>
            <a:endParaRPr lang="en-US" dirty="0">
              <a:latin typeface="YouTube San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4F997-9D22-A8DA-0597-13894D0379FE}"/>
              </a:ext>
            </a:extLst>
          </p:cNvPr>
          <p:cNvSpPr txBox="1"/>
          <p:nvPr/>
        </p:nvSpPr>
        <p:spPr>
          <a:xfrm>
            <a:off x="9631670" y="1860505"/>
            <a:ext cx="3048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</a:t>
            </a:r>
            <a:endParaRPr lang="en-US" dirty="0">
              <a:latin typeface="YouTube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BE54D2-09E8-C6E9-3849-227FE7A2806F}"/>
              </a:ext>
            </a:extLst>
          </p:cNvPr>
          <p:cNvSpPr txBox="1"/>
          <p:nvPr/>
        </p:nvSpPr>
        <p:spPr>
          <a:xfrm>
            <a:off x="9936470" y="1860505"/>
            <a:ext cx="3048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В</a:t>
            </a:r>
            <a:endParaRPr lang="en-US" dirty="0">
              <a:latin typeface="YouTube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C4D92D-F11D-64F3-2F1E-03A7084858B2}"/>
              </a:ext>
            </a:extLst>
          </p:cNvPr>
          <p:cNvSpPr txBox="1"/>
          <p:nvPr/>
        </p:nvSpPr>
        <p:spPr>
          <a:xfrm>
            <a:off x="10241270" y="1859723"/>
            <a:ext cx="304800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С</a:t>
            </a:r>
            <a:endParaRPr lang="en-US" dirty="0">
              <a:latin typeface="YouTube San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175BE2-42AA-66EB-290C-D487933466C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0546074" y="2046735"/>
            <a:ext cx="1384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B446A6-D0C2-1BAA-C746-316B8DC02CCC}"/>
              </a:ext>
            </a:extLst>
          </p:cNvPr>
          <p:cNvCxnSpPr>
            <a:cxnSpLocks/>
          </p:cNvCxnSpPr>
          <p:nvPr/>
        </p:nvCxnSpPr>
        <p:spPr>
          <a:xfrm>
            <a:off x="11930734" y="2046735"/>
            <a:ext cx="0" cy="19032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1F7FDEB-9048-6C91-4FB9-EB7AF2E68121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546074" y="3950003"/>
            <a:ext cx="13846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7B14FB-5CA9-E7AF-4ABF-27C672111433}"/>
              </a:ext>
            </a:extLst>
          </p:cNvPr>
          <p:cNvCxnSpPr>
            <a:cxnSpLocks/>
          </p:cNvCxnSpPr>
          <p:nvPr/>
        </p:nvCxnSpPr>
        <p:spPr>
          <a:xfrm flipH="1">
            <a:off x="8882734" y="2218339"/>
            <a:ext cx="1061576" cy="354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B0C061-968D-2336-8FC9-894530FB6D22}"/>
              </a:ext>
            </a:extLst>
          </p:cNvPr>
          <p:cNvCxnSpPr>
            <a:cxnSpLocks/>
          </p:cNvCxnSpPr>
          <p:nvPr/>
        </p:nvCxnSpPr>
        <p:spPr>
          <a:xfrm>
            <a:off x="9929933" y="3537687"/>
            <a:ext cx="0" cy="2272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29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7" grpId="0" animBg="1"/>
      <p:bldP spid="38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21D6-A917-0C9A-BDBA-454CF4D5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Маскування Зберігання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  <a:endParaRPr lang="en-US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42111-E547-BDD9-DFBE-BCC48C12E586}"/>
              </a:ext>
            </a:extLst>
          </p:cNvPr>
          <p:cNvSpPr txBox="1"/>
          <p:nvPr/>
        </p:nvSpPr>
        <p:spPr>
          <a:xfrm>
            <a:off x="2317409" y="1880165"/>
            <a:ext cx="8181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X_4 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853FC-19A5-00AB-C9DB-B52F257A2648}"/>
              </a:ext>
            </a:extLst>
          </p:cNvPr>
          <p:cNvSpPr txBox="1"/>
          <p:nvPr/>
        </p:nvSpPr>
        <p:spPr>
          <a:xfrm>
            <a:off x="2194039" y="2312504"/>
            <a:ext cx="9370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Mask 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5F591-74D1-AF2C-56AF-6313502C6178}"/>
              </a:ext>
            </a:extLst>
          </p:cNvPr>
          <p:cNvSpPr txBox="1"/>
          <p:nvPr/>
        </p:nvSpPr>
        <p:spPr>
          <a:xfrm>
            <a:off x="3134056" y="235186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2E7EF-8C15-F160-C22F-94447389F3FD}"/>
              </a:ext>
            </a:extLst>
          </p:cNvPr>
          <p:cNvSpPr txBox="1"/>
          <p:nvPr/>
        </p:nvSpPr>
        <p:spPr>
          <a:xfrm>
            <a:off x="4160233" y="2353711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B557D-2DFF-148C-F2E2-9BDB2962CA41}"/>
              </a:ext>
            </a:extLst>
          </p:cNvPr>
          <p:cNvSpPr txBox="1"/>
          <p:nvPr/>
        </p:nvSpPr>
        <p:spPr>
          <a:xfrm>
            <a:off x="5187855" y="235186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D53CE-2C89-08CC-738C-052014969468}"/>
              </a:ext>
            </a:extLst>
          </p:cNvPr>
          <p:cNvSpPr txBox="1"/>
          <p:nvPr/>
        </p:nvSpPr>
        <p:spPr>
          <a:xfrm>
            <a:off x="6215504" y="235186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72E9D-78EE-A625-8053-BAC428E9AF43}"/>
              </a:ext>
            </a:extLst>
          </p:cNvPr>
          <p:cNvSpPr txBox="1"/>
          <p:nvPr/>
        </p:nvSpPr>
        <p:spPr>
          <a:xfrm>
            <a:off x="3134056" y="1923699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B05BB-A73D-BE70-75CB-DFC119DBE401}"/>
              </a:ext>
            </a:extLst>
          </p:cNvPr>
          <p:cNvSpPr txBox="1"/>
          <p:nvPr/>
        </p:nvSpPr>
        <p:spPr>
          <a:xfrm>
            <a:off x="4160233" y="192554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B9C95-248D-D2AC-8049-20467D95F076}"/>
              </a:ext>
            </a:extLst>
          </p:cNvPr>
          <p:cNvSpPr txBox="1"/>
          <p:nvPr/>
        </p:nvSpPr>
        <p:spPr>
          <a:xfrm>
            <a:off x="5187855" y="1923699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71F23-6567-F5C5-6906-828EFE6CB9E8}"/>
              </a:ext>
            </a:extLst>
          </p:cNvPr>
          <p:cNvSpPr txBox="1"/>
          <p:nvPr/>
        </p:nvSpPr>
        <p:spPr>
          <a:xfrm>
            <a:off x="6215504" y="1923699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CD5C5-D632-7691-D8D5-EF9664BAA67E}"/>
              </a:ext>
            </a:extLst>
          </p:cNvPr>
          <p:cNvSpPr txBox="1"/>
          <p:nvPr/>
        </p:nvSpPr>
        <p:spPr>
          <a:xfrm>
            <a:off x="1052763" y="2778194"/>
            <a:ext cx="20812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PrevMemValues</a:t>
            </a:r>
            <a:r>
              <a:rPr lang="en-US" dirty="0">
                <a:latin typeface="Consolas" panose="020B0609020204030204" pitchFamily="49" charset="0"/>
              </a:rPr>
              <a:t> 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B9EFD7-8AAD-6A97-DCAA-76D2FDEC83D5}"/>
              </a:ext>
            </a:extLst>
          </p:cNvPr>
          <p:cNvSpPr txBox="1"/>
          <p:nvPr/>
        </p:nvSpPr>
        <p:spPr>
          <a:xfrm>
            <a:off x="3132556" y="282172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onsolas" panose="020B0609020204030204" pitchFamily="49" charset="0"/>
              </a:rPr>
              <a:t>ValA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DFE0A-4F32-AF67-0BF1-31279CB52783}"/>
              </a:ext>
            </a:extLst>
          </p:cNvPr>
          <p:cNvSpPr txBox="1"/>
          <p:nvPr/>
        </p:nvSpPr>
        <p:spPr>
          <a:xfrm>
            <a:off x="4158734" y="2823571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onsolas" panose="020B0609020204030204" pitchFamily="49" charset="0"/>
              </a:rPr>
              <a:t>ValB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4E4FF4-AE44-22EC-7E69-7EB02F42D026}"/>
              </a:ext>
            </a:extLst>
          </p:cNvPr>
          <p:cNvSpPr txBox="1"/>
          <p:nvPr/>
        </p:nvSpPr>
        <p:spPr>
          <a:xfrm>
            <a:off x="5186356" y="282172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onsolas" panose="020B0609020204030204" pitchFamily="49" charset="0"/>
              </a:rPr>
              <a:t>ValC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EFAD9-DD56-14B4-75C4-7763544B2C87}"/>
              </a:ext>
            </a:extLst>
          </p:cNvPr>
          <p:cNvSpPr txBox="1"/>
          <p:nvPr/>
        </p:nvSpPr>
        <p:spPr>
          <a:xfrm>
            <a:off x="6214005" y="282172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onsolas" panose="020B0609020204030204" pitchFamily="49" charset="0"/>
              </a:rPr>
              <a:t>ValD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0DF239-E29E-AE2F-3E29-BA24E28BAFD0}"/>
              </a:ext>
            </a:extLst>
          </p:cNvPr>
          <p:cNvSpPr txBox="1"/>
          <p:nvPr/>
        </p:nvSpPr>
        <p:spPr>
          <a:xfrm>
            <a:off x="8667613" y="3894168"/>
            <a:ext cx="2334126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читаємо ці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4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значення в </a:t>
            </a:r>
            <a:r>
              <a:rPr lang="en-US" dirty="0" err="1">
                <a:solidFill>
                  <a:schemeClr val="bg1"/>
                </a:solidFill>
                <a:latin typeface="YouTube Sans"/>
              </a:rPr>
              <a:t>basePtr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DBC597-0C90-6BB5-659E-46A5E74FA87E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7241654" y="2960228"/>
            <a:ext cx="1490866" cy="99128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946939-F9CC-EBA6-3AB0-FA363CDDF719}"/>
              </a:ext>
            </a:extLst>
          </p:cNvPr>
          <p:cNvSpPr txBox="1"/>
          <p:nvPr/>
        </p:nvSpPr>
        <p:spPr>
          <a:xfrm>
            <a:off x="1179094" y="3288224"/>
            <a:ext cx="19534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NewMemValues</a:t>
            </a:r>
            <a:r>
              <a:rPr lang="en-US" dirty="0">
                <a:latin typeface="Consolas" panose="020B0609020204030204" pitchFamily="49" charset="0"/>
              </a:rPr>
              <a:t> 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1B824B-2688-B0E7-BB18-D5F5B3F2DBB4}"/>
              </a:ext>
            </a:extLst>
          </p:cNvPr>
          <p:cNvSpPr txBox="1"/>
          <p:nvPr/>
        </p:nvSpPr>
        <p:spPr>
          <a:xfrm>
            <a:off x="3131057" y="333175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763C9F-6132-ADCD-DD3F-FC9374693970}"/>
              </a:ext>
            </a:extLst>
          </p:cNvPr>
          <p:cNvSpPr txBox="1"/>
          <p:nvPr/>
        </p:nvSpPr>
        <p:spPr>
          <a:xfrm>
            <a:off x="4157234" y="3333601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6AE335-71DF-F073-BC3C-F4ECDF892226}"/>
              </a:ext>
            </a:extLst>
          </p:cNvPr>
          <p:cNvSpPr txBox="1"/>
          <p:nvPr/>
        </p:nvSpPr>
        <p:spPr>
          <a:xfrm>
            <a:off x="5184856" y="333175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443BC-2580-7545-1F70-1C898D71C53B}"/>
              </a:ext>
            </a:extLst>
          </p:cNvPr>
          <p:cNvSpPr txBox="1"/>
          <p:nvPr/>
        </p:nvSpPr>
        <p:spPr>
          <a:xfrm>
            <a:off x="6212505" y="3331758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D4F547-5751-C609-3424-A634E6FE213F}"/>
              </a:ext>
            </a:extLst>
          </p:cNvPr>
          <p:cNvSpPr/>
          <p:nvPr/>
        </p:nvSpPr>
        <p:spPr>
          <a:xfrm>
            <a:off x="4161836" y="1930184"/>
            <a:ext cx="1027622" cy="276999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956427-2624-91A9-EB40-31707BACB8AD}"/>
              </a:ext>
            </a:extLst>
          </p:cNvPr>
          <p:cNvSpPr/>
          <p:nvPr/>
        </p:nvSpPr>
        <p:spPr>
          <a:xfrm>
            <a:off x="5190093" y="1928341"/>
            <a:ext cx="1027622" cy="276999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45B278-E323-5178-B832-3F6DD2C0D2DC}"/>
              </a:ext>
            </a:extLst>
          </p:cNvPr>
          <p:cNvSpPr/>
          <p:nvPr/>
        </p:nvSpPr>
        <p:spPr>
          <a:xfrm>
            <a:off x="3131070" y="2821726"/>
            <a:ext cx="1027622" cy="276999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4D97B0-4D0A-7F44-F5CC-54FD7C7946ED}"/>
              </a:ext>
            </a:extLst>
          </p:cNvPr>
          <p:cNvSpPr/>
          <p:nvPr/>
        </p:nvSpPr>
        <p:spPr>
          <a:xfrm>
            <a:off x="6213113" y="2824873"/>
            <a:ext cx="1027622" cy="276999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F241EF-136B-D3AA-5E79-B8ECFB7179D3}"/>
              </a:ext>
            </a:extLst>
          </p:cNvPr>
          <p:cNvSpPr/>
          <p:nvPr/>
        </p:nvSpPr>
        <p:spPr>
          <a:xfrm>
            <a:off x="4157869" y="3336493"/>
            <a:ext cx="1027622" cy="276999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EAA577-55FB-B85E-3411-E04474F630D2}"/>
              </a:ext>
            </a:extLst>
          </p:cNvPr>
          <p:cNvSpPr/>
          <p:nvPr/>
        </p:nvSpPr>
        <p:spPr>
          <a:xfrm>
            <a:off x="5189470" y="3333601"/>
            <a:ext cx="1027622" cy="276999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C9BE92-EFC1-B3F7-E077-A20897A7B48B}"/>
              </a:ext>
            </a:extLst>
          </p:cNvPr>
          <p:cNvSpPr txBox="1"/>
          <p:nvPr/>
        </p:nvSpPr>
        <p:spPr>
          <a:xfrm>
            <a:off x="282742" y="3801315"/>
            <a:ext cx="28438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NewMemValues</a:t>
            </a:r>
            <a:r>
              <a:rPr lang="en-US" dirty="0">
                <a:latin typeface="Consolas" panose="020B0609020204030204" pitchFamily="49" charset="0"/>
              </a:rPr>
              <a:t> &amp; Mask 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574DB-B50B-41AD-22C2-08A1BCC21FB2}"/>
              </a:ext>
            </a:extLst>
          </p:cNvPr>
          <p:cNvSpPr txBox="1"/>
          <p:nvPr/>
        </p:nvSpPr>
        <p:spPr>
          <a:xfrm>
            <a:off x="3125060" y="3844849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5197B-2D99-4E64-9840-567C0C12FFB0}"/>
              </a:ext>
            </a:extLst>
          </p:cNvPr>
          <p:cNvSpPr txBox="1"/>
          <p:nvPr/>
        </p:nvSpPr>
        <p:spPr>
          <a:xfrm>
            <a:off x="4151237" y="384669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3F1758-2829-8A7E-1278-83AE536EC5AD}"/>
              </a:ext>
            </a:extLst>
          </p:cNvPr>
          <p:cNvSpPr txBox="1"/>
          <p:nvPr/>
        </p:nvSpPr>
        <p:spPr>
          <a:xfrm>
            <a:off x="5178859" y="3844849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207E02-9DBC-D21E-3873-91B8A4BB2940}"/>
              </a:ext>
            </a:extLst>
          </p:cNvPr>
          <p:cNvSpPr txBox="1"/>
          <p:nvPr/>
        </p:nvSpPr>
        <p:spPr>
          <a:xfrm>
            <a:off x="6206508" y="3844849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33B891-5E00-85DA-E9CD-D77BB8FDAB73}"/>
              </a:ext>
            </a:extLst>
          </p:cNvPr>
          <p:cNvSpPr/>
          <p:nvPr/>
        </p:nvSpPr>
        <p:spPr>
          <a:xfrm>
            <a:off x="4151872" y="3849584"/>
            <a:ext cx="1027622" cy="276999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11F77D-DB17-0000-251E-54212C1E5D9C}"/>
              </a:ext>
            </a:extLst>
          </p:cNvPr>
          <p:cNvSpPr/>
          <p:nvPr/>
        </p:nvSpPr>
        <p:spPr>
          <a:xfrm>
            <a:off x="5183473" y="3846692"/>
            <a:ext cx="1027622" cy="276999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F48D-7403-B270-D61D-404AEB1298C2}"/>
              </a:ext>
            </a:extLst>
          </p:cNvPr>
          <p:cNvSpPr txBox="1"/>
          <p:nvPr/>
        </p:nvSpPr>
        <p:spPr>
          <a:xfrm>
            <a:off x="2020529" y="4295169"/>
            <a:ext cx="110375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~Mask =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CC5F74-90AA-B0A1-D47D-64252E8C10C3}"/>
              </a:ext>
            </a:extLst>
          </p:cNvPr>
          <p:cNvSpPr txBox="1"/>
          <p:nvPr/>
        </p:nvSpPr>
        <p:spPr>
          <a:xfrm>
            <a:off x="3125033" y="434502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FB7F2A-3FA4-9C39-7601-CF8B87FB5203}"/>
              </a:ext>
            </a:extLst>
          </p:cNvPr>
          <p:cNvSpPr txBox="1"/>
          <p:nvPr/>
        </p:nvSpPr>
        <p:spPr>
          <a:xfrm>
            <a:off x="4151933" y="4341336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BF048B-21FB-10CF-3BBD-4429D658E9F0}"/>
              </a:ext>
            </a:extLst>
          </p:cNvPr>
          <p:cNvSpPr txBox="1"/>
          <p:nvPr/>
        </p:nvSpPr>
        <p:spPr>
          <a:xfrm>
            <a:off x="5178832" y="434502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6DDA7-5AF6-1C87-D198-BF64E4E9AD5A}"/>
              </a:ext>
            </a:extLst>
          </p:cNvPr>
          <p:cNvSpPr txBox="1"/>
          <p:nvPr/>
        </p:nvSpPr>
        <p:spPr>
          <a:xfrm>
            <a:off x="6206481" y="4345022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EAB375-B0CE-D5DE-B5B1-8DE633489B54}"/>
              </a:ext>
            </a:extLst>
          </p:cNvPr>
          <p:cNvSpPr txBox="1"/>
          <p:nvPr/>
        </p:nvSpPr>
        <p:spPr>
          <a:xfrm>
            <a:off x="42111" y="4816007"/>
            <a:ext cx="30821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PrevMemValues</a:t>
            </a:r>
            <a:r>
              <a:rPr lang="en-US" dirty="0">
                <a:latin typeface="Consolas" panose="020B0609020204030204" pitchFamily="49" charset="0"/>
              </a:rPr>
              <a:t> &amp; ~Mask 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22C644-986A-7A28-A5C4-0320BD573A48}"/>
              </a:ext>
            </a:extLst>
          </p:cNvPr>
          <p:cNvSpPr txBox="1"/>
          <p:nvPr/>
        </p:nvSpPr>
        <p:spPr>
          <a:xfrm>
            <a:off x="3122784" y="4859541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onsolas" panose="020B0609020204030204" pitchFamily="49" charset="0"/>
              </a:rPr>
              <a:t>ValA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13EC00-C327-1FEB-79A1-831E48C9461F}"/>
              </a:ext>
            </a:extLst>
          </p:cNvPr>
          <p:cNvSpPr txBox="1"/>
          <p:nvPr/>
        </p:nvSpPr>
        <p:spPr>
          <a:xfrm>
            <a:off x="4148962" y="4861384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97F83C-AC9B-34C1-F44D-DC522A4BED31}"/>
              </a:ext>
            </a:extLst>
          </p:cNvPr>
          <p:cNvSpPr txBox="1"/>
          <p:nvPr/>
        </p:nvSpPr>
        <p:spPr>
          <a:xfrm>
            <a:off x="5176584" y="4859541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2C2A0D-DC38-C427-E059-4C7EAFA8E2E6}"/>
              </a:ext>
            </a:extLst>
          </p:cNvPr>
          <p:cNvSpPr txBox="1"/>
          <p:nvPr/>
        </p:nvSpPr>
        <p:spPr>
          <a:xfrm>
            <a:off x="6204233" y="4859541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onsolas" panose="020B0609020204030204" pitchFamily="49" charset="0"/>
              </a:rPr>
              <a:t>ValD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A0F8DA-8EA2-BBFF-A86F-466C17B93352}"/>
              </a:ext>
            </a:extLst>
          </p:cNvPr>
          <p:cNvSpPr/>
          <p:nvPr/>
        </p:nvSpPr>
        <p:spPr>
          <a:xfrm>
            <a:off x="3121298" y="4859541"/>
            <a:ext cx="1027622" cy="276999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EBABF4-E7DB-FAB6-FBCF-C778D0924D41}"/>
              </a:ext>
            </a:extLst>
          </p:cNvPr>
          <p:cNvSpPr/>
          <p:nvPr/>
        </p:nvSpPr>
        <p:spPr>
          <a:xfrm>
            <a:off x="6203341" y="4862688"/>
            <a:ext cx="1027622" cy="276999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586F3-AF6B-1940-4C5F-1E969977CBB7}"/>
              </a:ext>
            </a:extLst>
          </p:cNvPr>
          <p:cNvSpPr txBox="1"/>
          <p:nvPr/>
        </p:nvSpPr>
        <p:spPr>
          <a:xfrm>
            <a:off x="7238717" y="3801315"/>
            <a:ext cx="1320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ResultA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1E9377-22DF-6A0A-D12F-2E8CC7AE0F74}"/>
              </a:ext>
            </a:extLst>
          </p:cNvPr>
          <p:cNvSpPr txBox="1"/>
          <p:nvPr/>
        </p:nvSpPr>
        <p:spPr>
          <a:xfrm>
            <a:off x="7238717" y="4809943"/>
            <a:ext cx="1320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ResultB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D3B30F-C763-52C3-52CF-A8407557EAC8}"/>
              </a:ext>
            </a:extLst>
          </p:cNvPr>
          <p:cNvSpPr txBox="1"/>
          <p:nvPr/>
        </p:nvSpPr>
        <p:spPr>
          <a:xfrm>
            <a:off x="547436" y="5335053"/>
            <a:ext cx="25738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ResultA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ResultB</a:t>
            </a:r>
            <a:r>
              <a:rPr lang="en-US" dirty="0">
                <a:latin typeface="Consolas" panose="020B0609020204030204" pitchFamily="49" charset="0"/>
              </a:rPr>
              <a:t> 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848537-36E3-7D6F-11DD-54A725365485}"/>
              </a:ext>
            </a:extLst>
          </p:cNvPr>
          <p:cNvSpPr txBox="1"/>
          <p:nvPr/>
        </p:nvSpPr>
        <p:spPr>
          <a:xfrm>
            <a:off x="3119797" y="5378587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onsolas" panose="020B0609020204030204" pitchFamily="49" charset="0"/>
              </a:rPr>
              <a:t>ValA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700415-7713-00AB-9A80-33E3BAE766D4}"/>
              </a:ext>
            </a:extLst>
          </p:cNvPr>
          <p:cNvSpPr txBox="1"/>
          <p:nvPr/>
        </p:nvSpPr>
        <p:spPr>
          <a:xfrm>
            <a:off x="4145975" y="5380430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ABB28-1BE4-D8C9-BC61-65B4CBA2EA00}"/>
              </a:ext>
            </a:extLst>
          </p:cNvPr>
          <p:cNvSpPr txBox="1"/>
          <p:nvPr/>
        </p:nvSpPr>
        <p:spPr>
          <a:xfrm>
            <a:off x="5173597" y="5378587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DBAB82-22EC-A4EF-139D-82E3A1AA3630}"/>
              </a:ext>
            </a:extLst>
          </p:cNvPr>
          <p:cNvSpPr txBox="1"/>
          <p:nvPr/>
        </p:nvSpPr>
        <p:spPr>
          <a:xfrm>
            <a:off x="6201246" y="5378587"/>
            <a:ext cx="102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onsolas" panose="020B0609020204030204" pitchFamily="49" charset="0"/>
              </a:rPr>
              <a:t>ValD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AE17611-683B-945B-6AAC-D5483ACBEE88}"/>
              </a:ext>
            </a:extLst>
          </p:cNvPr>
          <p:cNvSpPr/>
          <p:nvPr/>
        </p:nvSpPr>
        <p:spPr>
          <a:xfrm>
            <a:off x="3118311" y="5378587"/>
            <a:ext cx="1027622" cy="276999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3CE8F94-A2CD-129A-2392-D6189E2FF7E6}"/>
              </a:ext>
            </a:extLst>
          </p:cNvPr>
          <p:cNvSpPr/>
          <p:nvPr/>
        </p:nvSpPr>
        <p:spPr>
          <a:xfrm>
            <a:off x="6203341" y="5387008"/>
            <a:ext cx="1027622" cy="276999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B15F55-3791-4181-4BF6-956D3698AC10}"/>
              </a:ext>
            </a:extLst>
          </p:cNvPr>
          <p:cNvSpPr/>
          <p:nvPr/>
        </p:nvSpPr>
        <p:spPr>
          <a:xfrm>
            <a:off x="5173624" y="5380638"/>
            <a:ext cx="1027622" cy="276999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A1862AA-95A7-83F2-189C-09E75CD7CF46}"/>
              </a:ext>
            </a:extLst>
          </p:cNvPr>
          <p:cNvSpPr/>
          <p:nvPr/>
        </p:nvSpPr>
        <p:spPr>
          <a:xfrm>
            <a:off x="4151960" y="5382689"/>
            <a:ext cx="1027622" cy="276999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B7E33D-F275-154A-B302-646C9346686D}"/>
              </a:ext>
            </a:extLst>
          </p:cNvPr>
          <p:cNvSpPr txBox="1"/>
          <p:nvPr/>
        </p:nvSpPr>
        <p:spPr>
          <a:xfrm>
            <a:off x="5186356" y="5811603"/>
            <a:ext cx="4663239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Тепер ми можемо записати цей вектор у пам’ять, і він лише перезапише значення, які пройшли умову в if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A00DFF7-6153-F920-90CA-2D5B97A54C38}"/>
              </a:ext>
            </a:extLst>
          </p:cNvPr>
          <p:cNvCxnSpPr>
            <a:cxnSpLocks/>
            <a:stCxn id="67" idx="0"/>
          </p:cNvCxnSpPr>
          <p:nvPr/>
        </p:nvCxnSpPr>
        <p:spPr>
          <a:xfrm flipH="1" flipV="1">
            <a:off x="7241653" y="5508032"/>
            <a:ext cx="276323" cy="30357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882B82-56D2-FE4C-2D41-70D3ED3ED3D4}"/>
              </a:ext>
            </a:extLst>
          </p:cNvPr>
          <p:cNvSpPr txBox="1"/>
          <p:nvPr/>
        </p:nvSpPr>
        <p:spPr>
          <a:xfrm>
            <a:off x="8133814" y="1727630"/>
            <a:ext cx="4069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for (int </a:t>
            </a:r>
            <a:r>
              <a:rPr lang="en-CA" dirty="0" err="1">
                <a:latin typeface="Consolas" panose="020B0609020204030204" pitchFamily="49" charset="0"/>
              </a:rPr>
              <a:t>i</a:t>
            </a:r>
            <a:r>
              <a:rPr lang="en-CA" dirty="0">
                <a:latin typeface="Consolas" panose="020B0609020204030204" pitchFamily="49" charset="0"/>
              </a:rPr>
              <a:t> = 0; </a:t>
            </a:r>
            <a:r>
              <a:rPr lang="en-CA" dirty="0" err="1">
                <a:latin typeface="Consolas" panose="020B0609020204030204" pitchFamily="49" charset="0"/>
              </a:rPr>
              <a:t>i</a:t>
            </a:r>
            <a:r>
              <a:rPr lang="en-CA" dirty="0">
                <a:latin typeface="Consolas" panose="020B0609020204030204" pitchFamily="49" charset="0"/>
              </a:rPr>
              <a:t> &lt; 4; ++</a:t>
            </a:r>
            <a:r>
              <a:rPr lang="en-CA" dirty="0" err="1">
                <a:latin typeface="Consolas" panose="020B0609020204030204" pitchFamily="49" charset="0"/>
              </a:rPr>
              <a:t>i</a:t>
            </a:r>
            <a:r>
              <a:rPr lang="en-CA" dirty="0">
                <a:latin typeface="Consolas" panose="020B0609020204030204" pitchFamily="49" charset="0"/>
              </a:rPr>
              <a:t>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{</a:t>
            </a:r>
          </a:p>
          <a:p>
            <a:r>
              <a:rPr lang="en-CA" dirty="0">
                <a:latin typeface="Consolas" panose="020B0609020204030204" pitchFamily="49" charset="0"/>
              </a:rPr>
              <a:t>	if (x[</a:t>
            </a:r>
            <a:r>
              <a:rPr lang="en-CA" dirty="0" err="1">
                <a:latin typeface="Consolas" panose="020B0609020204030204" pitchFamily="49" charset="0"/>
              </a:rPr>
              <a:t>i</a:t>
            </a:r>
            <a:r>
              <a:rPr lang="en-CA" dirty="0">
                <a:latin typeface="Consolas" panose="020B0609020204030204" pitchFamily="49" charset="0"/>
              </a:rPr>
              <a:t>] &lt; 2)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	{</a:t>
            </a:r>
          </a:p>
          <a:p>
            <a:r>
              <a:rPr lang="en-CA" dirty="0">
                <a:latin typeface="Consolas" panose="020B0609020204030204" pitchFamily="49" charset="0"/>
              </a:rPr>
              <a:t>		</a:t>
            </a:r>
            <a:r>
              <a:rPr lang="en-CA" dirty="0" err="1">
                <a:latin typeface="Consolas" panose="020B0609020204030204" pitchFamily="49" charset="0"/>
              </a:rPr>
              <a:t>basePtr</a:t>
            </a:r>
            <a:r>
              <a:rPr lang="en-CA" dirty="0">
                <a:latin typeface="Consolas" panose="020B0609020204030204" pitchFamily="49" charset="0"/>
              </a:rPr>
              <a:t>[</a:t>
            </a:r>
            <a:r>
              <a:rPr lang="en-CA" dirty="0" err="1">
                <a:latin typeface="Consolas" panose="020B0609020204030204" pitchFamily="49" charset="0"/>
              </a:rPr>
              <a:t>i</a:t>
            </a:r>
            <a:r>
              <a:rPr lang="en-CA" dirty="0">
                <a:latin typeface="Consolas" panose="020B0609020204030204" pitchFamily="49" charset="0"/>
              </a:rPr>
              <a:t>] = x[</a:t>
            </a:r>
            <a:r>
              <a:rPr lang="en-CA" dirty="0" err="1">
                <a:latin typeface="Consolas" panose="020B0609020204030204" pitchFamily="49" charset="0"/>
              </a:rPr>
              <a:t>i</a:t>
            </a:r>
            <a:r>
              <a:rPr lang="en-CA" dirty="0">
                <a:latin typeface="Consolas" panose="020B0609020204030204" pitchFamily="49" charset="0"/>
              </a:rPr>
              <a:t>];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	}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3B8928-5AFD-0279-F077-D1728409FC08}"/>
              </a:ext>
            </a:extLst>
          </p:cNvPr>
          <p:cNvSpPr/>
          <p:nvPr/>
        </p:nvSpPr>
        <p:spPr>
          <a:xfrm>
            <a:off x="9047393" y="2296557"/>
            <a:ext cx="1276183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041856-2181-7FF7-9AAE-403D7D683FFB}"/>
              </a:ext>
            </a:extLst>
          </p:cNvPr>
          <p:cNvSpPr/>
          <p:nvPr/>
        </p:nvSpPr>
        <p:spPr>
          <a:xfrm>
            <a:off x="2240347" y="2319310"/>
            <a:ext cx="621725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23" grpId="0" animBg="1"/>
      <p:bldP spid="23" grpId="1" animBg="1"/>
      <p:bldP spid="42" grpId="0" animBg="1"/>
      <p:bldP spid="4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BB5B-589E-36EE-56FD-FC388154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13F5-840B-A91D-399A-2E1FD798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343966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Застосовуючи всю цю інформацію, ми можемо </a:t>
            </a:r>
            <a:r>
              <a:rPr lang="uk-UA" dirty="0"/>
              <a:t>переписати умовний перехід растеризатора </a:t>
            </a:r>
            <a:r>
              <a:rPr lang="uk-UA" dirty="0">
                <a:latin typeface="YouTube Sans"/>
              </a:rPr>
              <a:t>на </a:t>
            </a:r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код</a:t>
            </a:r>
          </a:p>
          <a:p>
            <a:r>
              <a:rPr lang="uk-UA" dirty="0">
                <a:latin typeface="YouTube Sans"/>
              </a:rPr>
              <a:t>Нам потрібно зробити наступне: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Спочатку обчислюємо маску, щоб знати, чи ми знаходимося всередині трикутника, чи назовні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Завантажуємо 4 значення кольорів, збережені в області пам’яті (які ми пізніше будемо записувати)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Обчислюємо нові результати для пікселів в </a:t>
            </a:r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векторі</a:t>
            </a:r>
            <a:endParaRPr lang="ru-RU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Замаскуймо ці результати зі значеннями пікселів, які зберігаються в пам’яті</a:t>
            </a:r>
          </a:p>
          <a:p>
            <a:pPr lvl="1"/>
            <a:r>
              <a:rPr lang="uk-UA" dirty="0">
                <a:latin typeface="YouTube Sans"/>
              </a:rPr>
              <a:t>Зберігаємо маскованні результати до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</a:p>
          <a:p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4178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82B3-7B08-7785-65CF-CB53931F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79000-31B8-1249-4E3B-24A507F65B03}"/>
              </a:ext>
            </a:extLst>
          </p:cNvPr>
          <p:cNvSpPr txBox="1"/>
          <p:nvPr/>
        </p:nvSpPr>
        <p:spPr>
          <a:xfrm>
            <a:off x="2522622" y="3298216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996A6-73ED-6166-939A-728167759CD0}"/>
              </a:ext>
            </a:extLst>
          </p:cNvPr>
          <p:cNvSpPr txBox="1"/>
          <p:nvPr/>
        </p:nvSpPr>
        <p:spPr>
          <a:xfrm>
            <a:off x="3701716" y="3298215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F1904-57E6-98D9-6912-265EA3498CD4}"/>
              </a:ext>
            </a:extLst>
          </p:cNvPr>
          <p:cNvSpPr txBox="1"/>
          <p:nvPr/>
        </p:nvSpPr>
        <p:spPr>
          <a:xfrm>
            <a:off x="4880810" y="3298214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A7570-2224-CA82-BC45-A74231FC43A9}"/>
              </a:ext>
            </a:extLst>
          </p:cNvPr>
          <p:cNvSpPr txBox="1"/>
          <p:nvPr/>
        </p:nvSpPr>
        <p:spPr>
          <a:xfrm>
            <a:off x="6059904" y="3298213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31041-F4E4-338E-F338-D4F2455FDA2C}"/>
              </a:ext>
            </a:extLst>
          </p:cNvPr>
          <p:cNvSpPr txBox="1"/>
          <p:nvPr/>
        </p:nvSpPr>
        <p:spPr>
          <a:xfrm>
            <a:off x="1177091" y="3298212"/>
            <a:ext cx="117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EdgeMask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F8B9C-CABC-57F7-9259-A730A66874AF}"/>
              </a:ext>
            </a:extLst>
          </p:cNvPr>
          <p:cNvSpPr txBox="1"/>
          <p:nvPr/>
        </p:nvSpPr>
        <p:spPr>
          <a:xfrm>
            <a:off x="2524509" y="2785531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ColorA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E136F-613D-3E28-4235-DBB51F569832}"/>
              </a:ext>
            </a:extLst>
          </p:cNvPr>
          <p:cNvSpPr txBox="1"/>
          <p:nvPr/>
        </p:nvSpPr>
        <p:spPr>
          <a:xfrm>
            <a:off x="3703603" y="2785530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ColorB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E9C3C-F40A-2C91-404C-1F8B80A83E9D}"/>
              </a:ext>
            </a:extLst>
          </p:cNvPr>
          <p:cNvSpPr txBox="1"/>
          <p:nvPr/>
        </p:nvSpPr>
        <p:spPr>
          <a:xfrm>
            <a:off x="4882697" y="2785529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ColorC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6E656-B018-672B-2303-6ADF5A9ECD70}"/>
              </a:ext>
            </a:extLst>
          </p:cNvPr>
          <p:cNvSpPr txBox="1"/>
          <p:nvPr/>
        </p:nvSpPr>
        <p:spPr>
          <a:xfrm>
            <a:off x="6061791" y="2785528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ColorD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437E4-284C-6EE6-DAF6-2EAC24B7E4DD}"/>
              </a:ext>
            </a:extLst>
          </p:cNvPr>
          <p:cNvSpPr txBox="1"/>
          <p:nvPr/>
        </p:nvSpPr>
        <p:spPr>
          <a:xfrm>
            <a:off x="1066682" y="2785527"/>
            <a:ext cx="12913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PixelColors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F8C37-3656-643D-727A-CCEB2D8BCBEE}"/>
              </a:ext>
            </a:extLst>
          </p:cNvPr>
          <p:cNvSpPr txBox="1"/>
          <p:nvPr/>
        </p:nvSpPr>
        <p:spPr>
          <a:xfrm>
            <a:off x="2522622" y="2223900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TriColorA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32661-22AC-FB47-BD68-74670A4DD4D9}"/>
              </a:ext>
            </a:extLst>
          </p:cNvPr>
          <p:cNvSpPr txBox="1"/>
          <p:nvPr/>
        </p:nvSpPr>
        <p:spPr>
          <a:xfrm>
            <a:off x="3701716" y="2223899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TriColorB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4DA5A-C42D-5F32-0439-92D16AE524EF}"/>
              </a:ext>
            </a:extLst>
          </p:cNvPr>
          <p:cNvSpPr txBox="1"/>
          <p:nvPr/>
        </p:nvSpPr>
        <p:spPr>
          <a:xfrm>
            <a:off x="4880810" y="2223898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TriColorC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E7BA0-7861-9D49-0827-C588544C88B1}"/>
              </a:ext>
            </a:extLst>
          </p:cNvPr>
          <p:cNvSpPr txBox="1"/>
          <p:nvPr/>
        </p:nvSpPr>
        <p:spPr>
          <a:xfrm>
            <a:off x="6059904" y="2223897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TriColorD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D4D86A-8F5F-D17A-8912-802E909B38A8}"/>
              </a:ext>
            </a:extLst>
          </p:cNvPr>
          <p:cNvSpPr txBox="1"/>
          <p:nvPr/>
        </p:nvSpPr>
        <p:spPr>
          <a:xfrm>
            <a:off x="697832" y="2223896"/>
            <a:ext cx="16583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TriangleColors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0E997A-0EED-D548-37C3-2BF6C9D1CC1E}"/>
              </a:ext>
            </a:extLst>
          </p:cNvPr>
          <p:cNvSpPr txBox="1"/>
          <p:nvPr/>
        </p:nvSpPr>
        <p:spPr>
          <a:xfrm>
            <a:off x="697832" y="3798326"/>
            <a:ext cx="16583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TriangleColors</a:t>
            </a:r>
            <a:r>
              <a:rPr lang="en-US" sz="1400" dirty="0">
                <a:latin typeface="Consolas" panose="020B0609020204030204" pitchFamily="49" charset="0"/>
              </a:rPr>
              <a:t> &amp; </a:t>
            </a:r>
            <a:r>
              <a:rPr lang="en-US" sz="1400" dirty="0" err="1">
                <a:latin typeface="Consolas" panose="020B0609020204030204" pitchFamily="49" charset="0"/>
              </a:rPr>
              <a:t>EdgeMask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31CF6-8E63-4568-DBF5-6B0DB79C293B}"/>
              </a:ext>
            </a:extLst>
          </p:cNvPr>
          <p:cNvSpPr txBox="1"/>
          <p:nvPr/>
        </p:nvSpPr>
        <p:spPr>
          <a:xfrm>
            <a:off x="2522622" y="3861478"/>
            <a:ext cx="1179094" cy="30777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TriColorA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D1058C-9160-9D83-6D41-4BA867F53169}"/>
              </a:ext>
            </a:extLst>
          </p:cNvPr>
          <p:cNvSpPr txBox="1"/>
          <p:nvPr/>
        </p:nvSpPr>
        <p:spPr>
          <a:xfrm>
            <a:off x="3701716" y="3861477"/>
            <a:ext cx="1179094" cy="30777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63A2DC-437C-3073-D490-B72A941E2847}"/>
              </a:ext>
            </a:extLst>
          </p:cNvPr>
          <p:cNvSpPr txBox="1"/>
          <p:nvPr/>
        </p:nvSpPr>
        <p:spPr>
          <a:xfrm>
            <a:off x="4880810" y="3861476"/>
            <a:ext cx="1179094" cy="30777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6F09FE-B843-35AB-9F19-D50790B01594}"/>
              </a:ext>
            </a:extLst>
          </p:cNvPr>
          <p:cNvSpPr txBox="1"/>
          <p:nvPr/>
        </p:nvSpPr>
        <p:spPr>
          <a:xfrm>
            <a:off x="6059904" y="3861475"/>
            <a:ext cx="1179094" cy="30777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TriColorD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00E28C-D6A8-BC43-F2B7-39F50B1D5670}"/>
              </a:ext>
            </a:extLst>
          </p:cNvPr>
          <p:cNvSpPr txBox="1"/>
          <p:nvPr/>
        </p:nvSpPr>
        <p:spPr>
          <a:xfrm>
            <a:off x="2522622" y="4365503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2B867-1473-3FAF-743D-E4ABA0D0CEFD}"/>
              </a:ext>
            </a:extLst>
          </p:cNvPr>
          <p:cNvSpPr txBox="1"/>
          <p:nvPr/>
        </p:nvSpPr>
        <p:spPr>
          <a:xfrm>
            <a:off x="3701716" y="4365502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FBC018-8A3D-1ED3-87A4-43EFC6CB9CC4}"/>
              </a:ext>
            </a:extLst>
          </p:cNvPr>
          <p:cNvSpPr txBox="1"/>
          <p:nvPr/>
        </p:nvSpPr>
        <p:spPr>
          <a:xfrm>
            <a:off x="4880810" y="4365501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52418-B430-703A-0C83-EBFAE93FB991}"/>
              </a:ext>
            </a:extLst>
          </p:cNvPr>
          <p:cNvSpPr txBox="1"/>
          <p:nvPr/>
        </p:nvSpPr>
        <p:spPr>
          <a:xfrm>
            <a:off x="6059904" y="4365500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0C3FB-EECF-D4C3-F574-C25615890689}"/>
              </a:ext>
            </a:extLst>
          </p:cNvPr>
          <p:cNvSpPr txBox="1"/>
          <p:nvPr/>
        </p:nvSpPr>
        <p:spPr>
          <a:xfrm>
            <a:off x="1177091" y="4365499"/>
            <a:ext cx="117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~</a:t>
            </a:r>
            <a:r>
              <a:rPr lang="en-US" sz="1400" dirty="0" err="1">
                <a:latin typeface="Consolas" panose="020B0609020204030204" pitchFamily="49" charset="0"/>
              </a:rPr>
              <a:t>EdgeMask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13A50-5503-10DF-9C13-AF39AA13B98F}"/>
              </a:ext>
            </a:extLst>
          </p:cNvPr>
          <p:cNvSpPr txBox="1"/>
          <p:nvPr/>
        </p:nvSpPr>
        <p:spPr>
          <a:xfrm>
            <a:off x="2522622" y="4956582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DC22A9-4139-697A-E028-F37C432F5CF8}"/>
              </a:ext>
            </a:extLst>
          </p:cNvPr>
          <p:cNvSpPr txBox="1"/>
          <p:nvPr/>
        </p:nvSpPr>
        <p:spPr>
          <a:xfrm>
            <a:off x="3701716" y="4956581"/>
            <a:ext cx="1179094" cy="30777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ColorB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59783D-22B5-AA60-B58F-DC638D27A8E2}"/>
              </a:ext>
            </a:extLst>
          </p:cNvPr>
          <p:cNvSpPr txBox="1"/>
          <p:nvPr/>
        </p:nvSpPr>
        <p:spPr>
          <a:xfrm>
            <a:off x="4880810" y="4956580"/>
            <a:ext cx="1179094" cy="30777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ColorC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E778B0-7D1A-06DC-B2CB-76E47023F165}"/>
              </a:ext>
            </a:extLst>
          </p:cNvPr>
          <p:cNvSpPr txBox="1"/>
          <p:nvPr/>
        </p:nvSpPr>
        <p:spPr>
          <a:xfrm>
            <a:off x="6059904" y="4956579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32DC03-B05A-1142-EC5B-A8942174D8F9}"/>
              </a:ext>
            </a:extLst>
          </p:cNvPr>
          <p:cNvSpPr txBox="1"/>
          <p:nvPr/>
        </p:nvSpPr>
        <p:spPr>
          <a:xfrm>
            <a:off x="848226" y="4866341"/>
            <a:ext cx="15079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PixelColors</a:t>
            </a:r>
            <a:r>
              <a:rPr lang="en-US" sz="1400" dirty="0">
                <a:latin typeface="Consolas" panose="020B0609020204030204" pitchFamily="49" charset="0"/>
              </a:rPr>
              <a:t> &amp; (~</a:t>
            </a:r>
            <a:r>
              <a:rPr lang="en-US" sz="1400" dirty="0" err="1">
                <a:latin typeface="Consolas" panose="020B0609020204030204" pitchFamily="49" charset="0"/>
              </a:rPr>
              <a:t>EdgeMask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EAFCD2-B55F-6E8E-3594-879F084E268B}"/>
              </a:ext>
            </a:extLst>
          </p:cNvPr>
          <p:cNvSpPr/>
          <p:nvPr/>
        </p:nvSpPr>
        <p:spPr>
          <a:xfrm>
            <a:off x="649705" y="3741099"/>
            <a:ext cx="6839953" cy="6436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B0CFB0-3286-027D-F476-35B660680FD6}"/>
              </a:ext>
            </a:extLst>
          </p:cNvPr>
          <p:cNvSpPr/>
          <p:nvPr/>
        </p:nvSpPr>
        <p:spPr>
          <a:xfrm>
            <a:off x="649705" y="4829794"/>
            <a:ext cx="6839953" cy="6436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ECC8BF-5118-A426-5F70-22F5EA71AC39}"/>
              </a:ext>
            </a:extLst>
          </p:cNvPr>
          <p:cNvSpPr txBox="1"/>
          <p:nvPr/>
        </p:nvSpPr>
        <p:spPr>
          <a:xfrm>
            <a:off x="2522622" y="5720239"/>
            <a:ext cx="1179094" cy="30777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TriColorA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FDEB35-BBAF-7BDF-25E2-490039771C3E}"/>
              </a:ext>
            </a:extLst>
          </p:cNvPr>
          <p:cNvSpPr txBox="1"/>
          <p:nvPr/>
        </p:nvSpPr>
        <p:spPr>
          <a:xfrm>
            <a:off x="3701716" y="5720238"/>
            <a:ext cx="1179094" cy="30777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ColorB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18CDD1-FC8D-BDBC-AD92-A3B671FA8DE3}"/>
              </a:ext>
            </a:extLst>
          </p:cNvPr>
          <p:cNvSpPr txBox="1"/>
          <p:nvPr/>
        </p:nvSpPr>
        <p:spPr>
          <a:xfrm>
            <a:off x="4880810" y="5720237"/>
            <a:ext cx="1179094" cy="30777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ColorC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2E1A3E-8FE1-DD73-2E63-937B8F7607A7}"/>
              </a:ext>
            </a:extLst>
          </p:cNvPr>
          <p:cNvSpPr txBox="1"/>
          <p:nvPr/>
        </p:nvSpPr>
        <p:spPr>
          <a:xfrm>
            <a:off x="6059904" y="5720236"/>
            <a:ext cx="1179094" cy="30777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TriColorD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81223-D3EF-E5DC-5A47-488CAE1C3BDB}"/>
              </a:ext>
            </a:extLst>
          </p:cNvPr>
          <p:cNvSpPr txBox="1"/>
          <p:nvPr/>
        </p:nvSpPr>
        <p:spPr>
          <a:xfrm>
            <a:off x="7250029" y="3876591"/>
            <a:ext cx="16583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=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ResultA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CD2F2F-F30D-63E2-E114-88EF8C92FBAE}"/>
              </a:ext>
            </a:extLst>
          </p:cNvPr>
          <p:cNvSpPr txBox="1"/>
          <p:nvPr/>
        </p:nvSpPr>
        <p:spPr>
          <a:xfrm>
            <a:off x="7233984" y="4960799"/>
            <a:ext cx="16583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=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ResultB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1F1E8C-9A09-5F89-A0CD-7CF544803691}"/>
              </a:ext>
            </a:extLst>
          </p:cNvPr>
          <p:cNvSpPr txBox="1"/>
          <p:nvPr/>
        </p:nvSpPr>
        <p:spPr>
          <a:xfrm>
            <a:off x="773028" y="5629998"/>
            <a:ext cx="15079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ResultA</a:t>
            </a:r>
            <a:r>
              <a:rPr lang="en-US" sz="1400" dirty="0">
                <a:latin typeface="Consolas" panose="020B0609020204030204" pitchFamily="49" charset="0"/>
              </a:rPr>
              <a:t> +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ResultB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3433901-57CE-3487-E378-38047B7B6A00}"/>
              </a:ext>
            </a:extLst>
          </p:cNvPr>
          <p:cNvSpPr/>
          <p:nvPr/>
        </p:nvSpPr>
        <p:spPr>
          <a:xfrm>
            <a:off x="649704" y="5629998"/>
            <a:ext cx="6839953" cy="6436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C22137-9F45-A93A-318C-E5EBBDF26C9B}"/>
              </a:ext>
            </a:extLst>
          </p:cNvPr>
          <p:cNvSpPr txBox="1"/>
          <p:nvPr/>
        </p:nvSpPr>
        <p:spPr>
          <a:xfrm>
            <a:off x="8999622" y="3280691"/>
            <a:ext cx="2862511" cy="175432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Наш результат зберігає кольори трикутника, лише якщо вони пройшли перевірку ребер, інакше він зберігає кольори буфера кадру!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B9A574-910B-3C09-2A34-88850B4B6AD6}"/>
              </a:ext>
            </a:extLst>
          </p:cNvPr>
          <p:cNvSpPr txBox="1"/>
          <p:nvPr/>
        </p:nvSpPr>
        <p:spPr>
          <a:xfrm>
            <a:off x="8992605" y="1946725"/>
            <a:ext cx="2862512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застосовуємо той самий процес маскування, щоб записати значення глибини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75796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/>
      <p:bldP spid="54" grpId="0"/>
      <p:bldP spid="55" grpId="0"/>
      <p:bldP spid="56" grpId="0" animBg="1"/>
      <p:bldP spid="57" grpId="0" animBg="1"/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4213-6731-CC43-122F-0C385C5C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Оббивка</a:t>
            </a:r>
            <a:r>
              <a:rPr lang="en-US" dirty="0">
                <a:latin typeface="YouTube Sans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4A24-2FB9-D335-8F08-F859E2919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93760" cy="3615489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Останнє, на що нам потрібно звернути увагу, — це заповнення наших буферів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кадру</a:t>
            </a:r>
            <a:r>
              <a:rPr lang="ru-RU" dirty="0">
                <a:latin typeface="YouTube Sans"/>
              </a:rPr>
              <a:t>/глибини 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Оскільки тепер ми завжди читаємо</a:t>
            </a:r>
            <a:r>
              <a:rPr lang="en-CA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зберігаємо</a:t>
            </a:r>
            <a:r>
              <a:rPr lang="ru-RU" dirty="0">
                <a:latin typeface="YouTube Sans"/>
              </a:rPr>
              <a:t> 4 пікселі, ми можемо читати</a:t>
            </a:r>
            <a:r>
              <a:rPr lang="en-CA" dirty="0">
                <a:latin typeface="YouTube Sans"/>
              </a:rPr>
              <a:t>/</a:t>
            </a:r>
            <a:r>
              <a:rPr lang="uk-UA" dirty="0"/>
              <a:t>записувати</a:t>
            </a:r>
            <a:r>
              <a:rPr lang="ru-RU" dirty="0">
                <a:latin typeface="YouTube Sans"/>
              </a:rPr>
              <a:t> за межами пам’яті наших буферів і в іншу пам’ять</a:t>
            </a:r>
            <a:endParaRPr lang="uk-UA" dirty="0">
              <a:latin typeface="YouTub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76825B-6E47-F468-B384-C630B23DFC59}"/>
              </a:ext>
            </a:extLst>
          </p:cNvPr>
          <p:cNvSpPr/>
          <p:nvPr/>
        </p:nvSpPr>
        <p:spPr>
          <a:xfrm>
            <a:off x="6580424" y="19591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1678B7-AAF2-CE69-82EE-49465574F3AE}"/>
              </a:ext>
            </a:extLst>
          </p:cNvPr>
          <p:cNvSpPr/>
          <p:nvPr/>
        </p:nvSpPr>
        <p:spPr>
          <a:xfrm>
            <a:off x="6897970" y="19591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63DE9C0-1FBE-9646-5184-0362129F9C5D}"/>
              </a:ext>
            </a:extLst>
          </p:cNvPr>
          <p:cNvSpPr/>
          <p:nvPr/>
        </p:nvSpPr>
        <p:spPr>
          <a:xfrm>
            <a:off x="7033883" y="20936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B2AB2F-D953-42F2-297A-398083FF3D27}"/>
              </a:ext>
            </a:extLst>
          </p:cNvPr>
          <p:cNvSpPr/>
          <p:nvPr/>
        </p:nvSpPr>
        <p:spPr>
          <a:xfrm>
            <a:off x="6716337" y="20936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30F98-2F03-762D-0222-0075DD4AEB80}"/>
              </a:ext>
            </a:extLst>
          </p:cNvPr>
          <p:cNvSpPr/>
          <p:nvPr/>
        </p:nvSpPr>
        <p:spPr>
          <a:xfrm>
            <a:off x="7215515" y="19591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CAA0AB-FBEB-8F22-A179-EAF76839C7E6}"/>
              </a:ext>
            </a:extLst>
          </p:cNvPr>
          <p:cNvSpPr/>
          <p:nvPr/>
        </p:nvSpPr>
        <p:spPr>
          <a:xfrm>
            <a:off x="7533061" y="19591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504B52-22F0-B7ED-6E18-2AF922C1AC41}"/>
              </a:ext>
            </a:extLst>
          </p:cNvPr>
          <p:cNvSpPr/>
          <p:nvPr/>
        </p:nvSpPr>
        <p:spPr>
          <a:xfrm>
            <a:off x="7668974" y="20936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25DF3-B99F-248C-36EB-6D6FE0E2A247}"/>
              </a:ext>
            </a:extLst>
          </p:cNvPr>
          <p:cNvSpPr/>
          <p:nvPr/>
        </p:nvSpPr>
        <p:spPr>
          <a:xfrm>
            <a:off x="7351428" y="20936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D754D6-E01E-4581-7A02-1B0F254CC716}"/>
              </a:ext>
            </a:extLst>
          </p:cNvPr>
          <p:cNvSpPr/>
          <p:nvPr/>
        </p:nvSpPr>
        <p:spPr>
          <a:xfrm>
            <a:off x="6580423" y="227384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164F83-9D01-4B6E-F043-63A6C315E768}"/>
              </a:ext>
            </a:extLst>
          </p:cNvPr>
          <p:cNvSpPr/>
          <p:nvPr/>
        </p:nvSpPr>
        <p:spPr>
          <a:xfrm>
            <a:off x="6897969" y="22738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4FBB2D-BFAC-F04A-8AA4-9EC7EDA2CA9B}"/>
              </a:ext>
            </a:extLst>
          </p:cNvPr>
          <p:cNvSpPr/>
          <p:nvPr/>
        </p:nvSpPr>
        <p:spPr>
          <a:xfrm>
            <a:off x="6580423" y="2588538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DCB0E2-6BA1-5AB1-D659-22C8020718E8}"/>
              </a:ext>
            </a:extLst>
          </p:cNvPr>
          <p:cNvSpPr/>
          <p:nvPr/>
        </p:nvSpPr>
        <p:spPr>
          <a:xfrm>
            <a:off x="6897969" y="2588538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9EE61FE-9746-DC40-E8BE-9E546781AE41}"/>
              </a:ext>
            </a:extLst>
          </p:cNvPr>
          <p:cNvSpPr/>
          <p:nvPr/>
        </p:nvSpPr>
        <p:spPr>
          <a:xfrm>
            <a:off x="6716336" y="240833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087BE5A-F4E9-3588-98C0-31BB4342AEEC}"/>
              </a:ext>
            </a:extLst>
          </p:cNvPr>
          <p:cNvSpPr/>
          <p:nvPr/>
        </p:nvSpPr>
        <p:spPr>
          <a:xfrm>
            <a:off x="7033882" y="24083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4F3F759-1204-7B1E-453A-9478BF01FEA3}"/>
              </a:ext>
            </a:extLst>
          </p:cNvPr>
          <p:cNvSpPr/>
          <p:nvPr/>
        </p:nvSpPr>
        <p:spPr>
          <a:xfrm>
            <a:off x="7033882" y="272302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5FCA1D-9ED1-B2BC-39B4-ABF373438F51}"/>
              </a:ext>
            </a:extLst>
          </p:cNvPr>
          <p:cNvSpPr/>
          <p:nvPr/>
        </p:nvSpPr>
        <p:spPr>
          <a:xfrm>
            <a:off x="6716336" y="272302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D9CCFF-978B-34AD-350D-18C3C32B3283}"/>
              </a:ext>
            </a:extLst>
          </p:cNvPr>
          <p:cNvSpPr/>
          <p:nvPr/>
        </p:nvSpPr>
        <p:spPr>
          <a:xfrm>
            <a:off x="7215514" y="22738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83002F-687A-6DB2-E966-56FF2ACD02B7}"/>
              </a:ext>
            </a:extLst>
          </p:cNvPr>
          <p:cNvSpPr/>
          <p:nvPr/>
        </p:nvSpPr>
        <p:spPr>
          <a:xfrm>
            <a:off x="7533060" y="22738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DD7D4-0E8D-7973-B2EE-038A80366126}"/>
              </a:ext>
            </a:extLst>
          </p:cNvPr>
          <p:cNvSpPr/>
          <p:nvPr/>
        </p:nvSpPr>
        <p:spPr>
          <a:xfrm>
            <a:off x="7215514" y="25885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1D7246-1330-C2C1-9334-7AD74D80BF27}"/>
              </a:ext>
            </a:extLst>
          </p:cNvPr>
          <p:cNvSpPr/>
          <p:nvPr/>
        </p:nvSpPr>
        <p:spPr>
          <a:xfrm>
            <a:off x="7533060" y="25885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24D1E0-456F-BEDE-D06E-E99D3B03B240}"/>
              </a:ext>
            </a:extLst>
          </p:cNvPr>
          <p:cNvSpPr/>
          <p:nvPr/>
        </p:nvSpPr>
        <p:spPr>
          <a:xfrm>
            <a:off x="7351427" y="24083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643F5E9-571D-59F0-C20C-C07AA4067E4E}"/>
              </a:ext>
            </a:extLst>
          </p:cNvPr>
          <p:cNvSpPr/>
          <p:nvPr/>
        </p:nvSpPr>
        <p:spPr>
          <a:xfrm>
            <a:off x="7668973" y="24083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23B181-D76E-1314-7A0C-47A054BC896C}"/>
              </a:ext>
            </a:extLst>
          </p:cNvPr>
          <p:cNvSpPr/>
          <p:nvPr/>
        </p:nvSpPr>
        <p:spPr>
          <a:xfrm>
            <a:off x="7668973" y="27230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12B7ECF-3AA6-21AE-E340-A8648846A8C8}"/>
              </a:ext>
            </a:extLst>
          </p:cNvPr>
          <p:cNvSpPr/>
          <p:nvPr/>
        </p:nvSpPr>
        <p:spPr>
          <a:xfrm>
            <a:off x="7351427" y="27230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C4BB0A-0566-1843-A6EA-FD838ED5EF64}"/>
              </a:ext>
            </a:extLst>
          </p:cNvPr>
          <p:cNvSpPr/>
          <p:nvPr/>
        </p:nvSpPr>
        <p:spPr>
          <a:xfrm>
            <a:off x="6580423" y="2903231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427378-1452-B75E-ED48-34C1DD99111D}"/>
              </a:ext>
            </a:extLst>
          </p:cNvPr>
          <p:cNvSpPr/>
          <p:nvPr/>
        </p:nvSpPr>
        <p:spPr>
          <a:xfrm>
            <a:off x="6897969" y="2903231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A3CA73B-A7B3-890C-545A-41000A451FAE}"/>
              </a:ext>
            </a:extLst>
          </p:cNvPr>
          <p:cNvSpPr/>
          <p:nvPr/>
        </p:nvSpPr>
        <p:spPr>
          <a:xfrm>
            <a:off x="6580423" y="321792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0AA78C-F94C-CA07-0C18-C5BDF5872E2E}"/>
              </a:ext>
            </a:extLst>
          </p:cNvPr>
          <p:cNvSpPr/>
          <p:nvPr/>
        </p:nvSpPr>
        <p:spPr>
          <a:xfrm>
            <a:off x="6897969" y="321792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AF12FE8-59D3-7641-B79C-DDAAECAB25B9}"/>
              </a:ext>
            </a:extLst>
          </p:cNvPr>
          <p:cNvSpPr/>
          <p:nvPr/>
        </p:nvSpPr>
        <p:spPr>
          <a:xfrm>
            <a:off x="6716336" y="303772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3CB8C7D-77BC-C976-B946-271A69BC219F}"/>
              </a:ext>
            </a:extLst>
          </p:cNvPr>
          <p:cNvSpPr/>
          <p:nvPr/>
        </p:nvSpPr>
        <p:spPr>
          <a:xfrm>
            <a:off x="7033882" y="3037719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EDEBE6-2B92-B2C1-7BB0-AD881F6A9812}"/>
              </a:ext>
            </a:extLst>
          </p:cNvPr>
          <p:cNvSpPr/>
          <p:nvPr/>
        </p:nvSpPr>
        <p:spPr>
          <a:xfrm>
            <a:off x="7033882" y="335241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80425BD-F2B3-5A9C-0EDD-D02FCBEFDE47}"/>
              </a:ext>
            </a:extLst>
          </p:cNvPr>
          <p:cNvSpPr/>
          <p:nvPr/>
        </p:nvSpPr>
        <p:spPr>
          <a:xfrm>
            <a:off x="6716336" y="3352414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4196BF5-E879-14EA-8D61-E64116D853D2}"/>
              </a:ext>
            </a:extLst>
          </p:cNvPr>
          <p:cNvSpPr/>
          <p:nvPr/>
        </p:nvSpPr>
        <p:spPr>
          <a:xfrm>
            <a:off x="7215514" y="29032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B0E6AA-A969-144A-ECB7-B1DC9F1963BA}"/>
              </a:ext>
            </a:extLst>
          </p:cNvPr>
          <p:cNvSpPr/>
          <p:nvPr/>
        </p:nvSpPr>
        <p:spPr>
          <a:xfrm>
            <a:off x="7533060" y="29032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085542-B597-9B6C-B249-8CEBA15C0F9C}"/>
              </a:ext>
            </a:extLst>
          </p:cNvPr>
          <p:cNvSpPr/>
          <p:nvPr/>
        </p:nvSpPr>
        <p:spPr>
          <a:xfrm>
            <a:off x="7215514" y="321792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A2A602-2E84-21C2-251B-6F1D39236C08}"/>
              </a:ext>
            </a:extLst>
          </p:cNvPr>
          <p:cNvSpPr/>
          <p:nvPr/>
        </p:nvSpPr>
        <p:spPr>
          <a:xfrm>
            <a:off x="7533060" y="32179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1BFAAC0-BD33-9D7E-26A7-37AAD0785AA2}"/>
              </a:ext>
            </a:extLst>
          </p:cNvPr>
          <p:cNvSpPr/>
          <p:nvPr/>
        </p:nvSpPr>
        <p:spPr>
          <a:xfrm>
            <a:off x="7351427" y="30377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9336A2A-CDDD-EF87-1198-2DF4B2839DBA}"/>
              </a:ext>
            </a:extLst>
          </p:cNvPr>
          <p:cNvSpPr/>
          <p:nvPr/>
        </p:nvSpPr>
        <p:spPr>
          <a:xfrm>
            <a:off x="7668973" y="30377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DD24A99-B14A-103E-68EE-6D0D18FCDC28}"/>
              </a:ext>
            </a:extLst>
          </p:cNvPr>
          <p:cNvSpPr/>
          <p:nvPr/>
        </p:nvSpPr>
        <p:spPr>
          <a:xfrm>
            <a:off x="7668973" y="33524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D5C5514-3EE3-8EDD-EF50-39BE529A62AB}"/>
              </a:ext>
            </a:extLst>
          </p:cNvPr>
          <p:cNvSpPr/>
          <p:nvPr/>
        </p:nvSpPr>
        <p:spPr>
          <a:xfrm>
            <a:off x="7351427" y="335241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ED8152-ECE8-354F-0DA1-799B82DE2A60}"/>
              </a:ext>
            </a:extLst>
          </p:cNvPr>
          <p:cNvSpPr/>
          <p:nvPr/>
        </p:nvSpPr>
        <p:spPr>
          <a:xfrm>
            <a:off x="6580422" y="3532620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B96D2D-6F3C-15ED-9F62-FEFF6A3ED687}"/>
              </a:ext>
            </a:extLst>
          </p:cNvPr>
          <p:cNvSpPr/>
          <p:nvPr/>
        </p:nvSpPr>
        <p:spPr>
          <a:xfrm>
            <a:off x="6897968" y="3532620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DB19CFE-2212-2E70-846B-5FF06FB40924}"/>
              </a:ext>
            </a:extLst>
          </p:cNvPr>
          <p:cNvSpPr/>
          <p:nvPr/>
        </p:nvSpPr>
        <p:spPr>
          <a:xfrm>
            <a:off x="6716335" y="366710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DF5FC99-539E-6383-9204-4CEA9446BAF7}"/>
              </a:ext>
            </a:extLst>
          </p:cNvPr>
          <p:cNvSpPr/>
          <p:nvPr/>
        </p:nvSpPr>
        <p:spPr>
          <a:xfrm>
            <a:off x="7033881" y="366710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E6C42F5-3FBD-20F0-23FD-334FB79F1ACB}"/>
              </a:ext>
            </a:extLst>
          </p:cNvPr>
          <p:cNvSpPr/>
          <p:nvPr/>
        </p:nvSpPr>
        <p:spPr>
          <a:xfrm>
            <a:off x="7215513" y="3532620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60DCFB4-F4BA-104A-28F8-FA6BC546E621}"/>
              </a:ext>
            </a:extLst>
          </p:cNvPr>
          <p:cNvSpPr/>
          <p:nvPr/>
        </p:nvSpPr>
        <p:spPr>
          <a:xfrm>
            <a:off x="7533059" y="35326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1FF654E-B1EE-FE3A-9C0A-48BD279A58B8}"/>
              </a:ext>
            </a:extLst>
          </p:cNvPr>
          <p:cNvSpPr/>
          <p:nvPr/>
        </p:nvSpPr>
        <p:spPr>
          <a:xfrm>
            <a:off x="7351426" y="366710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ABD5F93-D505-2DAC-BE3B-FBEF756187BD}"/>
              </a:ext>
            </a:extLst>
          </p:cNvPr>
          <p:cNvSpPr/>
          <p:nvPr/>
        </p:nvSpPr>
        <p:spPr>
          <a:xfrm>
            <a:off x="7668972" y="36671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690E5437-C5C7-0F38-640B-196A4713C9BC}"/>
              </a:ext>
            </a:extLst>
          </p:cNvPr>
          <p:cNvSpPr/>
          <p:nvPr/>
        </p:nvSpPr>
        <p:spPr>
          <a:xfrm>
            <a:off x="6649589" y="2105944"/>
            <a:ext cx="1481397" cy="1641110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88E992-EA84-E888-C907-191F948069E3}"/>
              </a:ext>
            </a:extLst>
          </p:cNvPr>
          <p:cNvSpPr/>
          <p:nvPr/>
        </p:nvSpPr>
        <p:spPr>
          <a:xfrm>
            <a:off x="7848213" y="19591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7D2E89C-506A-1D31-9A63-EB1795BF1B1F}"/>
              </a:ext>
            </a:extLst>
          </p:cNvPr>
          <p:cNvSpPr/>
          <p:nvPr/>
        </p:nvSpPr>
        <p:spPr>
          <a:xfrm>
            <a:off x="7984126" y="20936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C28EF9-D725-1113-E7EE-6FC6A9CEBDE2}"/>
              </a:ext>
            </a:extLst>
          </p:cNvPr>
          <p:cNvSpPr/>
          <p:nvPr/>
        </p:nvSpPr>
        <p:spPr>
          <a:xfrm>
            <a:off x="7848212" y="22738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7C9D4C5-A7A9-1CDE-BB93-1A9FF47A38C4}"/>
              </a:ext>
            </a:extLst>
          </p:cNvPr>
          <p:cNvSpPr/>
          <p:nvPr/>
        </p:nvSpPr>
        <p:spPr>
          <a:xfrm>
            <a:off x="7848212" y="25885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B10D37B-042D-FF5C-217F-D4E38A6405D4}"/>
              </a:ext>
            </a:extLst>
          </p:cNvPr>
          <p:cNvSpPr/>
          <p:nvPr/>
        </p:nvSpPr>
        <p:spPr>
          <a:xfrm>
            <a:off x="7984125" y="24083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975EFA2-803B-6193-A395-11625F10A051}"/>
              </a:ext>
            </a:extLst>
          </p:cNvPr>
          <p:cNvSpPr/>
          <p:nvPr/>
        </p:nvSpPr>
        <p:spPr>
          <a:xfrm>
            <a:off x="7984125" y="27230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19C4F96-26FB-6050-AAF7-C24366AEC526}"/>
              </a:ext>
            </a:extLst>
          </p:cNvPr>
          <p:cNvSpPr/>
          <p:nvPr/>
        </p:nvSpPr>
        <p:spPr>
          <a:xfrm>
            <a:off x="7848212" y="29032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145A446-3EE3-1768-B05A-0FF555884B02}"/>
              </a:ext>
            </a:extLst>
          </p:cNvPr>
          <p:cNvSpPr/>
          <p:nvPr/>
        </p:nvSpPr>
        <p:spPr>
          <a:xfrm>
            <a:off x="7848212" y="32179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A89AC60-84F5-A61E-61A2-E224CC50F031}"/>
              </a:ext>
            </a:extLst>
          </p:cNvPr>
          <p:cNvSpPr/>
          <p:nvPr/>
        </p:nvSpPr>
        <p:spPr>
          <a:xfrm>
            <a:off x="7984125" y="30377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E89D61B-DC84-C5B8-9A42-91F2335289BE}"/>
              </a:ext>
            </a:extLst>
          </p:cNvPr>
          <p:cNvSpPr/>
          <p:nvPr/>
        </p:nvSpPr>
        <p:spPr>
          <a:xfrm>
            <a:off x="7984125" y="33524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DF18B6-1EDA-B76D-0DAD-90E71F8102F5}"/>
              </a:ext>
            </a:extLst>
          </p:cNvPr>
          <p:cNvSpPr/>
          <p:nvPr/>
        </p:nvSpPr>
        <p:spPr>
          <a:xfrm>
            <a:off x="7848211" y="35326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117F0EA-C95C-1901-8A3B-56295F08E9AE}"/>
              </a:ext>
            </a:extLst>
          </p:cNvPr>
          <p:cNvSpPr/>
          <p:nvPr/>
        </p:nvSpPr>
        <p:spPr>
          <a:xfrm>
            <a:off x="7984124" y="36671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D525B22-B433-E92B-FEA2-73155F486BF9}"/>
              </a:ext>
            </a:extLst>
          </p:cNvPr>
          <p:cNvSpPr/>
          <p:nvPr/>
        </p:nvSpPr>
        <p:spPr>
          <a:xfrm>
            <a:off x="7533057" y="3532617"/>
            <a:ext cx="1273311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A39B0A8-4E4F-5644-E34B-FB810C3BD5D9}"/>
              </a:ext>
            </a:extLst>
          </p:cNvPr>
          <p:cNvSpPr txBox="1"/>
          <p:nvPr/>
        </p:nvSpPr>
        <p:spPr>
          <a:xfrm>
            <a:off x="7782069" y="4050937"/>
            <a:ext cx="2159669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Це є поза пам’яті буфера кадру, і його читання призведе до крешу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1A8A62D-72BA-CACB-58CB-C26B7CD3A555}"/>
              </a:ext>
            </a:extLst>
          </p:cNvPr>
          <p:cNvCxnSpPr>
            <a:cxnSpLocks/>
          </p:cNvCxnSpPr>
          <p:nvPr/>
        </p:nvCxnSpPr>
        <p:spPr>
          <a:xfrm flipH="1" flipV="1">
            <a:off x="8524374" y="3667108"/>
            <a:ext cx="278038" cy="4239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49E0905-4038-1643-5089-980361E9C675}"/>
              </a:ext>
            </a:extLst>
          </p:cNvPr>
          <p:cNvSpPr/>
          <p:nvPr/>
        </p:nvSpPr>
        <p:spPr>
          <a:xfrm>
            <a:off x="7529101" y="1959146"/>
            <a:ext cx="1273311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DCC6A8F-8F88-A3BC-3376-530A0F862785}"/>
              </a:ext>
            </a:extLst>
          </p:cNvPr>
          <p:cNvSpPr txBox="1"/>
          <p:nvPr/>
        </p:nvSpPr>
        <p:spPr>
          <a:xfrm>
            <a:off x="8370101" y="2382811"/>
            <a:ext cx="2747078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Ці 2 пікселі обгортатимуть і читатимуть пікселі наступних рядків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B78C4D8-5D6C-9F12-F750-CA9A334E4131}"/>
              </a:ext>
            </a:extLst>
          </p:cNvPr>
          <p:cNvCxnSpPr>
            <a:cxnSpLocks/>
          </p:cNvCxnSpPr>
          <p:nvPr/>
        </p:nvCxnSpPr>
        <p:spPr>
          <a:xfrm flipH="1" flipV="1">
            <a:off x="8656328" y="2093636"/>
            <a:ext cx="278038" cy="42396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1212C3C-F008-E24A-37BD-6B31487EBEE6}"/>
              </a:ext>
            </a:extLst>
          </p:cNvPr>
          <p:cNvSpPr/>
          <p:nvPr/>
        </p:nvSpPr>
        <p:spPr>
          <a:xfrm>
            <a:off x="6563250" y="2263289"/>
            <a:ext cx="648309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E8A25F7-1367-81F0-6077-F3540B439EBC}"/>
              </a:ext>
            </a:extLst>
          </p:cNvPr>
          <p:cNvCxnSpPr>
            <a:cxnSpLocks/>
          </p:cNvCxnSpPr>
          <p:nvPr/>
        </p:nvCxnSpPr>
        <p:spPr>
          <a:xfrm flipH="1" flipV="1">
            <a:off x="6964716" y="2431189"/>
            <a:ext cx="1524364" cy="2747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BD381D-FE2E-98FF-FC52-A06CE305F5C9}"/>
              </a:ext>
            </a:extLst>
          </p:cNvPr>
          <p:cNvSpPr/>
          <p:nvPr/>
        </p:nvSpPr>
        <p:spPr>
          <a:xfrm>
            <a:off x="7535388" y="1959143"/>
            <a:ext cx="628804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0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4" grpId="0" animBg="1"/>
      <p:bldP spid="114" grpId="1" animBg="1"/>
      <p:bldP spid="116" grpId="0" animBg="1"/>
      <p:bldP spid="118" grpId="0" animBg="1"/>
      <p:bldP spid="1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D1D7-DC5E-B75A-5546-A9147CCD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Оббивка</a:t>
            </a:r>
            <a:r>
              <a:rPr lang="en-US" dirty="0">
                <a:latin typeface="YouTube Sans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555BB-C672-FB75-45FC-9B8F2656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47018" cy="4351337"/>
          </a:xfrm>
        </p:spPr>
        <p:txBody>
          <a:bodyPr/>
          <a:lstStyle/>
          <a:p>
            <a:r>
              <a:rPr lang="uk-UA" dirty="0"/>
              <a:t>Рішення полягає в тому, щоб доповнити наш буфер кадру/глибини, щоб кожен рядок зберігав 3 додаткових пікселів</a:t>
            </a:r>
          </a:p>
          <a:p>
            <a:pPr lvl="1"/>
            <a:r>
              <a:rPr lang="ru-RU" dirty="0">
                <a:latin typeface="YouTube Sans"/>
              </a:rPr>
              <a:t>Ми витрачаємо трохи пам’яті, але гарантуємо, що ніколи випадково не прочитаємо значення наступних рядків або недійсні адреси пам’яті</a:t>
            </a:r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E8316D-E5BC-0880-1FF8-10DF14C99D39}"/>
              </a:ext>
            </a:extLst>
          </p:cNvPr>
          <p:cNvSpPr/>
          <p:nvPr/>
        </p:nvSpPr>
        <p:spPr>
          <a:xfrm>
            <a:off x="5926131" y="20674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CAEAF-FD83-FEC9-F127-074CE12610A9}"/>
              </a:ext>
            </a:extLst>
          </p:cNvPr>
          <p:cNvSpPr/>
          <p:nvPr/>
        </p:nvSpPr>
        <p:spPr>
          <a:xfrm>
            <a:off x="6243677" y="20674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2724DC-C419-4357-E1ED-214528A7A3C5}"/>
              </a:ext>
            </a:extLst>
          </p:cNvPr>
          <p:cNvSpPr/>
          <p:nvPr/>
        </p:nvSpPr>
        <p:spPr>
          <a:xfrm>
            <a:off x="6379590" y="22019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552241-ABCA-D3FC-AE4E-9D7445863493}"/>
              </a:ext>
            </a:extLst>
          </p:cNvPr>
          <p:cNvSpPr/>
          <p:nvPr/>
        </p:nvSpPr>
        <p:spPr>
          <a:xfrm>
            <a:off x="6062044" y="22019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A55506-20D6-58D6-EB10-5B21B55FA785}"/>
              </a:ext>
            </a:extLst>
          </p:cNvPr>
          <p:cNvSpPr/>
          <p:nvPr/>
        </p:nvSpPr>
        <p:spPr>
          <a:xfrm>
            <a:off x="6561222" y="20674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1C6CCD-0966-CD95-B74E-775923193871}"/>
              </a:ext>
            </a:extLst>
          </p:cNvPr>
          <p:cNvSpPr/>
          <p:nvPr/>
        </p:nvSpPr>
        <p:spPr>
          <a:xfrm>
            <a:off x="6878768" y="20674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F5FD59-5A1B-C560-873C-0614DBDEA8F7}"/>
              </a:ext>
            </a:extLst>
          </p:cNvPr>
          <p:cNvSpPr/>
          <p:nvPr/>
        </p:nvSpPr>
        <p:spPr>
          <a:xfrm>
            <a:off x="7014681" y="22019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926E24-B461-ED50-BDAC-1F665D87B8ED}"/>
              </a:ext>
            </a:extLst>
          </p:cNvPr>
          <p:cNvSpPr/>
          <p:nvPr/>
        </p:nvSpPr>
        <p:spPr>
          <a:xfrm>
            <a:off x="6697135" y="22019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BDAF00-872F-3A46-78B8-E8834253C19C}"/>
              </a:ext>
            </a:extLst>
          </p:cNvPr>
          <p:cNvSpPr/>
          <p:nvPr/>
        </p:nvSpPr>
        <p:spPr>
          <a:xfrm>
            <a:off x="5926130" y="238212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BB3961-BCBE-FBEC-5E77-8695B488B6D1}"/>
              </a:ext>
            </a:extLst>
          </p:cNvPr>
          <p:cNvSpPr/>
          <p:nvPr/>
        </p:nvSpPr>
        <p:spPr>
          <a:xfrm>
            <a:off x="6243676" y="23821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37F5FF-09AD-49C6-65C8-7235FE391703}"/>
              </a:ext>
            </a:extLst>
          </p:cNvPr>
          <p:cNvSpPr/>
          <p:nvPr/>
        </p:nvSpPr>
        <p:spPr>
          <a:xfrm>
            <a:off x="5926130" y="269682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F076A7-4B66-8AD6-0464-C791F061B3EC}"/>
              </a:ext>
            </a:extLst>
          </p:cNvPr>
          <p:cNvSpPr/>
          <p:nvPr/>
        </p:nvSpPr>
        <p:spPr>
          <a:xfrm>
            <a:off x="6243676" y="269682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A526B0-07A8-85FA-CCCD-912DD8984787}"/>
              </a:ext>
            </a:extLst>
          </p:cNvPr>
          <p:cNvSpPr/>
          <p:nvPr/>
        </p:nvSpPr>
        <p:spPr>
          <a:xfrm>
            <a:off x="6062043" y="251661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F09E2C-E7EA-0A53-2B6C-6109559023B5}"/>
              </a:ext>
            </a:extLst>
          </p:cNvPr>
          <p:cNvSpPr/>
          <p:nvPr/>
        </p:nvSpPr>
        <p:spPr>
          <a:xfrm>
            <a:off x="6379589" y="25166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A5F428-D163-C9C2-AD81-7A12F2D17D57}"/>
              </a:ext>
            </a:extLst>
          </p:cNvPr>
          <p:cNvSpPr/>
          <p:nvPr/>
        </p:nvSpPr>
        <p:spPr>
          <a:xfrm>
            <a:off x="6379589" y="283131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D25EE8-243A-9A4B-4969-D8908A420CDC}"/>
              </a:ext>
            </a:extLst>
          </p:cNvPr>
          <p:cNvSpPr/>
          <p:nvPr/>
        </p:nvSpPr>
        <p:spPr>
          <a:xfrm>
            <a:off x="6062043" y="283130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68124A-3B28-6E80-F5CC-D9766AB6EDC4}"/>
              </a:ext>
            </a:extLst>
          </p:cNvPr>
          <p:cNvSpPr/>
          <p:nvPr/>
        </p:nvSpPr>
        <p:spPr>
          <a:xfrm>
            <a:off x="6561221" y="23821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E62548-CDC2-6A84-8490-2569CE8EA344}"/>
              </a:ext>
            </a:extLst>
          </p:cNvPr>
          <p:cNvSpPr/>
          <p:nvPr/>
        </p:nvSpPr>
        <p:spPr>
          <a:xfrm>
            <a:off x="6878767" y="23821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CF364-AD0D-8AED-1D46-660C465EAC96}"/>
              </a:ext>
            </a:extLst>
          </p:cNvPr>
          <p:cNvSpPr/>
          <p:nvPr/>
        </p:nvSpPr>
        <p:spPr>
          <a:xfrm>
            <a:off x="6561221" y="26968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9A9940-5A89-095F-F5BE-C45A78053C92}"/>
              </a:ext>
            </a:extLst>
          </p:cNvPr>
          <p:cNvSpPr/>
          <p:nvPr/>
        </p:nvSpPr>
        <p:spPr>
          <a:xfrm>
            <a:off x="6878767" y="26968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0A1D88-27AB-50BC-871A-E9DA41B09FF2}"/>
              </a:ext>
            </a:extLst>
          </p:cNvPr>
          <p:cNvSpPr/>
          <p:nvPr/>
        </p:nvSpPr>
        <p:spPr>
          <a:xfrm>
            <a:off x="6697134" y="25166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254401-F9D2-9CBF-C8DD-683D301B7A6D}"/>
              </a:ext>
            </a:extLst>
          </p:cNvPr>
          <p:cNvSpPr/>
          <p:nvPr/>
        </p:nvSpPr>
        <p:spPr>
          <a:xfrm>
            <a:off x="7014680" y="25166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2638D3-194F-1D64-3419-5301A452BB9D}"/>
              </a:ext>
            </a:extLst>
          </p:cNvPr>
          <p:cNvSpPr/>
          <p:nvPr/>
        </p:nvSpPr>
        <p:spPr>
          <a:xfrm>
            <a:off x="7014680" y="2831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45CE37-4FDC-73F5-96C8-C98FB13BCF06}"/>
              </a:ext>
            </a:extLst>
          </p:cNvPr>
          <p:cNvSpPr/>
          <p:nvPr/>
        </p:nvSpPr>
        <p:spPr>
          <a:xfrm>
            <a:off x="6697134" y="283130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0F4BA5-D136-A3CC-2849-83CF809F6EAF}"/>
              </a:ext>
            </a:extLst>
          </p:cNvPr>
          <p:cNvSpPr/>
          <p:nvPr/>
        </p:nvSpPr>
        <p:spPr>
          <a:xfrm>
            <a:off x="5926130" y="301151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644CFF-B0FD-A2F2-4613-0448B5E3893F}"/>
              </a:ext>
            </a:extLst>
          </p:cNvPr>
          <p:cNvSpPr/>
          <p:nvPr/>
        </p:nvSpPr>
        <p:spPr>
          <a:xfrm>
            <a:off x="6243676" y="301151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345F9-BF5C-C800-4E97-BE7D5A5E78E5}"/>
              </a:ext>
            </a:extLst>
          </p:cNvPr>
          <p:cNvSpPr/>
          <p:nvPr/>
        </p:nvSpPr>
        <p:spPr>
          <a:xfrm>
            <a:off x="5926130" y="3326211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96FCCB-D25D-D7F3-F868-055967058697}"/>
              </a:ext>
            </a:extLst>
          </p:cNvPr>
          <p:cNvSpPr/>
          <p:nvPr/>
        </p:nvSpPr>
        <p:spPr>
          <a:xfrm>
            <a:off x="6243676" y="3326211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481A5F-0C57-2741-F9D9-F8248897DADB}"/>
              </a:ext>
            </a:extLst>
          </p:cNvPr>
          <p:cNvSpPr/>
          <p:nvPr/>
        </p:nvSpPr>
        <p:spPr>
          <a:xfrm>
            <a:off x="6062043" y="314600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7945A5-8567-934F-6D72-F82167AA4611}"/>
              </a:ext>
            </a:extLst>
          </p:cNvPr>
          <p:cNvSpPr/>
          <p:nvPr/>
        </p:nvSpPr>
        <p:spPr>
          <a:xfrm>
            <a:off x="6379589" y="3146003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1EF3EF-8CC6-91B9-DCE3-77C8444E3499}"/>
              </a:ext>
            </a:extLst>
          </p:cNvPr>
          <p:cNvSpPr/>
          <p:nvPr/>
        </p:nvSpPr>
        <p:spPr>
          <a:xfrm>
            <a:off x="6379589" y="346069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B9915F-E923-18D2-E2A7-BEA2145B7FF7}"/>
              </a:ext>
            </a:extLst>
          </p:cNvPr>
          <p:cNvSpPr/>
          <p:nvPr/>
        </p:nvSpPr>
        <p:spPr>
          <a:xfrm>
            <a:off x="6062043" y="3460698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4BF971-B98C-787F-593D-56D53EBEA25D}"/>
              </a:ext>
            </a:extLst>
          </p:cNvPr>
          <p:cNvSpPr/>
          <p:nvPr/>
        </p:nvSpPr>
        <p:spPr>
          <a:xfrm>
            <a:off x="6561221" y="301151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B136BF-6057-63D3-DCD1-C1442A4E9472}"/>
              </a:ext>
            </a:extLst>
          </p:cNvPr>
          <p:cNvSpPr/>
          <p:nvPr/>
        </p:nvSpPr>
        <p:spPr>
          <a:xfrm>
            <a:off x="6878767" y="301151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7E082D-719E-0829-8FBE-116B33226D09}"/>
              </a:ext>
            </a:extLst>
          </p:cNvPr>
          <p:cNvSpPr/>
          <p:nvPr/>
        </p:nvSpPr>
        <p:spPr>
          <a:xfrm>
            <a:off x="6561221" y="3326211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8C9666-F785-2DAB-6037-CDE004DBBD55}"/>
              </a:ext>
            </a:extLst>
          </p:cNvPr>
          <p:cNvSpPr/>
          <p:nvPr/>
        </p:nvSpPr>
        <p:spPr>
          <a:xfrm>
            <a:off x="6878767" y="33262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5FFC68-BE1E-3FED-3F33-20B1FF302EF7}"/>
              </a:ext>
            </a:extLst>
          </p:cNvPr>
          <p:cNvSpPr/>
          <p:nvPr/>
        </p:nvSpPr>
        <p:spPr>
          <a:xfrm>
            <a:off x="6697134" y="31460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282552-697C-634E-15D9-79115AC64EFF}"/>
              </a:ext>
            </a:extLst>
          </p:cNvPr>
          <p:cNvSpPr/>
          <p:nvPr/>
        </p:nvSpPr>
        <p:spPr>
          <a:xfrm>
            <a:off x="7014680" y="31460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5D81FE-0F7A-2BAA-A021-F951A92D3841}"/>
              </a:ext>
            </a:extLst>
          </p:cNvPr>
          <p:cNvSpPr/>
          <p:nvPr/>
        </p:nvSpPr>
        <p:spPr>
          <a:xfrm>
            <a:off x="7014680" y="34606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4E88D3-5E0B-DAE8-A2A5-C78D089224CE}"/>
              </a:ext>
            </a:extLst>
          </p:cNvPr>
          <p:cNvSpPr/>
          <p:nvPr/>
        </p:nvSpPr>
        <p:spPr>
          <a:xfrm>
            <a:off x="6697134" y="346069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5C3069-0239-D8EE-945A-5EF0EEEC6040}"/>
              </a:ext>
            </a:extLst>
          </p:cNvPr>
          <p:cNvSpPr/>
          <p:nvPr/>
        </p:nvSpPr>
        <p:spPr>
          <a:xfrm>
            <a:off x="5926129" y="364090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8E9C12-0A5D-D938-48CE-C6386E1ADF9E}"/>
              </a:ext>
            </a:extLst>
          </p:cNvPr>
          <p:cNvSpPr/>
          <p:nvPr/>
        </p:nvSpPr>
        <p:spPr>
          <a:xfrm>
            <a:off x="6243675" y="364090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67F99CD-7A69-D96C-5A20-BF183DA1482F}"/>
              </a:ext>
            </a:extLst>
          </p:cNvPr>
          <p:cNvSpPr/>
          <p:nvPr/>
        </p:nvSpPr>
        <p:spPr>
          <a:xfrm>
            <a:off x="6062042" y="377539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21E949B-82E8-B1BD-36B2-18A134176E48}"/>
              </a:ext>
            </a:extLst>
          </p:cNvPr>
          <p:cNvSpPr/>
          <p:nvPr/>
        </p:nvSpPr>
        <p:spPr>
          <a:xfrm>
            <a:off x="6379588" y="377539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BC659F-FD2E-0018-619C-AE0A838D3150}"/>
              </a:ext>
            </a:extLst>
          </p:cNvPr>
          <p:cNvSpPr/>
          <p:nvPr/>
        </p:nvSpPr>
        <p:spPr>
          <a:xfrm>
            <a:off x="6561220" y="364090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7CB8E4-1B88-F855-2385-0BF72FFF18B6}"/>
              </a:ext>
            </a:extLst>
          </p:cNvPr>
          <p:cNvSpPr/>
          <p:nvPr/>
        </p:nvSpPr>
        <p:spPr>
          <a:xfrm>
            <a:off x="6878766" y="364090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73DEAD-6CC2-2BAB-193A-13E40EB99C5F}"/>
              </a:ext>
            </a:extLst>
          </p:cNvPr>
          <p:cNvSpPr/>
          <p:nvPr/>
        </p:nvSpPr>
        <p:spPr>
          <a:xfrm>
            <a:off x="6697133" y="377539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E3E02B0-1314-3DFC-F24B-485014B1A88A}"/>
              </a:ext>
            </a:extLst>
          </p:cNvPr>
          <p:cNvSpPr/>
          <p:nvPr/>
        </p:nvSpPr>
        <p:spPr>
          <a:xfrm>
            <a:off x="7014679" y="37753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2C44582A-D36D-80AD-8C5C-E7F3CAF064B5}"/>
              </a:ext>
            </a:extLst>
          </p:cNvPr>
          <p:cNvSpPr/>
          <p:nvPr/>
        </p:nvSpPr>
        <p:spPr>
          <a:xfrm>
            <a:off x="5995296" y="2214228"/>
            <a:ext cx="1481397" cy="1641110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720699-46EA-66CB-3DCD-89B9E680753E}"/>
              </a:ext>
            </a:extLst>
          </p:cNvPr>
          <p:cNvSpPr/>
          <p:nvPr/>
        </p:nvSpPr>
        <p:spPr>
          <a:xfrm>
            <a:off x="7193920" y="20674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53D0932-3808-A2F7-1402-F7BEEABFF34B}"/>
              </a:ext>
            </a:extLst>
          </p:cNvPr>
          <p:cNvSpPr/>
          <p:nvPr/>
        </p:nvSpPr>
        <p:spPr>
          <a:xfrm>
            <a:off x="7329833" y="22019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495D33D-1BC9-8699-D92F-061A22CA9644}"/>
              </a:ext>
            </a:extLst>
          </p:cNvPr>
          <p:cNvSpPr/>
          <p:nvPr/>
        </p:nvSpPr>
        <p:spPr>
          <a:xfrm>
            <a:off x="7193919" y="23821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6A603F-B0C0-32AA-9FD4-3DE7D0ED8F24}"/>
              </a:ext>
            </a:extLst>
          </p:cNvPr>
          <p:cNvSpPr/>
          <p:nvPr/>
        </p:nvSpPr>
        <p:spPr>
          <a:xfrm>
            <a:off x="7193919" y="26968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126C0C9-F854-4E10-AD54-14DB09DFBDC7}"/>
              </a:ext>
            </a:extLst>
          </p:cNvPr>
          <p:cNvSpPr/>
          <p:nvPr/>
        </p:nvSpPr>
        <p:spPr>
          <a:xfrm>
            <a:off x="7329832" y="25166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2972EFA-7F33-3836-9834-B7CA2E184AE6}"/>
              </a:ext>
            </a:extLst>
          </p:cNvPr>
          <p:cNvSpPr/>
          <p:nvPr/>
        </p:nvSpPr>
        <p:spPr>
          <a:xfrm>
            <a:off x="7329832" y="2831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E66DC-9B1E-A29A-9ECB-94258261A1BE}"/>
              </a:ext>
            </a:extLst>
          </p:cNvPr>
          <p:cNvSpPr/>
          <p:nvPr/>
        </p:nvSpPr>
        <p:spPr>
          <a:xfrm>
            <a:off x="7193919" y="301151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BC9FB7-E384-CA05-9544-BA3054923A00}"/>
              </a:ext>
            </a:extLst>
          </p:cNvPr>
          <p:cNvSpPr/>
          <p:nvPr/>
        </p:nvSpPr>
        <p:spPr>
          <a:xfrm>
            <a:off x="7193919" y="33262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4E33848-4FDE-4ADB-85A6-E8B95862BE1A}"/>
              </a:ext>
            </a:extLst>
          </p:cNvPr>
          <p:cNvSpPr/>
          <p:nvPr/>
        </p:nvSpPr>
        <p:spPr>
          <a:xfrm>
            <a:off x="7329832" y="31460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7929D8-3048-6BF3-31B9-82B2A06458AE}"/>
              </a:ext>
            </a:extLst>
          </p:cNvPr>
          <p:cNvSpPr/>
          <p:nvPr/>
        </p:nvSpPr>
        <p:spPr>
          <a:xfrm>
            <a:off x="7329832" y="34606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2119DCF-DDD1-F044-A00A-1C6C8553B176}"/>
              </a:ext>
            </a:extLst>
          </p:cNvPr>
          <p:cNvSpPr/>
          <p:nvPr/>
        </p:nvSpPr>
        <p:spPr>
          <a:xfrm>
            <a:off x="7193918" y="364090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96F5F9-007A-9F71-6F02-8296D161068C}"/>
              </a:ext>
            </a:extLst>
          </p:cNvPr>
          <p:cNvSpPr/>
          <p:nvPr/>
        </p:nvSpPr>
        <p:spPr>
          <a:xfrm>
            <a:off x="7329831" y="37753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75B1301-F845-EE10-2EA4-2DFD37AED891}"/>
              </a:ext>
            </a:extLst>
          </p:cNvPr>
          <p:cNvSpPr/>
          <p:nvPr/>
        </p:nvSpPr>
        <p:spPr>
          <a:xfrm>
            <a:off x="7509068" y="2067433"/>
            <a:ext cx="317546" cy="314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DA8A52-FECD-3102-B744-8F504BBA4E28}"/>
              </a:ext>
            </a:extLst>
          </p:cNvPr>
          <p:cNvSpPr/>
          <p:nvPr/>
        </p:nvSpPr>
        <p:spPr>
          <a:xfrm>
            <a:off x="7826614" y="2067433"/>
            <a:ext cx="317546" cy="314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FEE3FFF-BF70-258B-29B1-4B7020D1B49D}"/>
              </a:ext>
            </a:extLst>
          </p:cNvPr>
          <p:cNvSpPr/>
          <p:nvPr/>
        </p:nvSpPr>
        <p:spPr>
          <a:xfrm>
            <a:off x="7962527" y="2201921"/>
            <a:ext cx="45719" cy="457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07A083-68F0-005E-565D-6E2D00172347}"/>
              </a:ext>
            </a:extLst>
          </p:cNvPr>
          <p:cNvSpPr/>
          <p:nvPr/>
        </p:nvSpPr>
        <p:spPr>
          <a:xfrm>
            <a:off x="7644981" y="2201920"/>
            <a:ext cx="45719" cy="457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654CF-F8B5-2C98-C2EF-6F06ADE3F1FF}"/>
              </a:ext>
            </a:extLst>
          </p:cNvPr>
          <p:cNvSpPr/>
          <p:nvPr/>
        </p:nvSpPr>
        <p:spPr>
          <a:xfrm>
            <a:off x="8144159" y="2067433"/>
            <a:ext cx="317546" cy="314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31C95A6-88A9-83D6-E030-DB6F3F3A2A35}"/>
              </a:ext>
            </a:extLst>
          </p:cNvPr>
          <p:cNvSpPr/>
          <p:nvPr/>
        </p:nvSpPr>
        <p:spPr>
          <a:xfrm>
            <a:off x="8280072" y="2201920"/>
            <a:ext cx="45719" cy="457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66D47E4-A7DA-54D9-351D-B34304FB42F4}"/>
              </a:ext>
            </a:extLst>
          </p:cNvPr>
          <p:cNvSpPr/>
          <p:nvPr/>
        </p:nvSpPr>
        <p:spPr>
          <a:xfrm>
            <a:off x="7509067" y="2382126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4294ECA-D020-EF7C-1DA5-7A69FAA3B18F}"/>
              </a:ext>
            </a:extLst>
          </p:cNvPr>
          <p:cNvSpPr/>
          <p:nvPr/>
        </p:nvSpPr>
        <p:spPr>
          <a:xfrm>
            <a:off x="7826613" y="2382126"/>
            <a:ext cx="317546" cy="314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84D2B7-CE9E-8D84-D1F2-60C4BEA8D86A}"/>
              </a:ext>
            </a:extLst>
          </p:cNvPr>
          <p:cNvSpPr/>
          <p:nvPr/>
        </p:nvSpPr>
        <p:spPr>
          <a:xfrm>
            <a:off x="7509067" y="2696822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42FF4DA-22FF-1977-51CE-5ED07984F3DB}"/>
              </a:ext>
            </a:extLst>
          </p:cNvPr>
          <p:cNvSpPr/>
          <p:nvPr/>
        </p:nvSpPr>
        <p:spPr>
          <a:xfrm>
            <a:off x="7826613" y="2696822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5FCC69D-CF54-1F1A-9989-B7EEB29FB3EF}"/>
              </a:ext>
            </a:extLst>
          </p:cNvPr>
          <p:cNvSpPr/>
          <p:nvPr/>
        </p:nvSpPr>
        <p:spPr>
          <a:xfrm>
            <a:off x="7644980" y="2516615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4CC01E4-1FD7-C1F9-77E2-C4153F0F5942}"/>
              </a:ext>
            </a:extLst>
          </p:cNvPr>
          <p:cNvSpPr/>
          <p:nvPr/>
        </p:nvSpPr>
        <p:spPr>
          <a:xfrm>
            <a:off x="7962526" y="2516614"/>
            <a:ext cx="45719" cy="457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D00B94-540C-F86D-F0EB-56100A75C2F3}"/>
              </a:ext>
            </a:extLst>
          </p:cNvPr>
          <p:cNvSpPr/>
          <p:nvPr/>
        </p:nvSpPr>
        <p:spPr>
          <a:xfrm>
            <a:off x="7962526" y="2831310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9F72561-357C-5071-82CF-65B83A84ACB7}"/>
              </a:ext>
            </a:extLst>
          </p:cNvPr>
          <p:cNvSpPr/>
          <p:nvPr/>
        </p:nvSpPr>
        <p:spPr>
          <a:xfrm>
            <a:off x="7644980" y="2831309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3FBEABA-560C-26DA-B8E5-E6F87E6613F6}"/>
              </a:ext>
            </a:extLst>
          </p:cNvPr>
          <p:cNvSpPr/>
          <p:nvPr/>
        </p:nvSpPr>
        <p:spPr>
          <a:xfrm>
            <a:off x="8144158" y="2382126"/>
            <a:ext cx="317546" cy="314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875AE0B-E762-1E65-15B3-265D5EC14547}"/>
              </a:ext>
            </a:extLst>
          </p:cNvPr>
          <p:cNvSpPr/>
          <p:nvPr/>
        </p:nvSpPr>
        <p:spPr>
          <a:xfrm>
            <a:off x="8144158" y="2696822"/>
            <a:ext cx="317546" cy="314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9823DB-7CE5-3B87-3A51-8BFE3659CDC8}"/>
              </a:ext>
            </a:extLst>
          </p:cNvPr>
          <p:cNvSpPr/>
          <p:nvPr/>
        </p:nvSpPr>
        <p:spPr>
          <a:xfrm>
            <a:off x="8280071" y="2516615"/>
            <a:ext cx="45719" cy="457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F631F3F-0D5A-5AB4-94DC-417872C28D4C}"/>
              </a:ext>
            </a:extLst>
          </p:cNvPr>
          <p:cNvSpPr/>
          <p:nvPr/>
        </p:nvSpPr>
        <p:spPr>
          <a:xfrm>
            <a:off x="8280071" y="2831309"/>
            <a:ext cx="45719" cy="457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D92A096-05C6-2CA8-A096-4CD742B67590}"/>
              </a:ext>
            </a:extLst>
          </p:cNvPr>
          <p:cNvSpPr/>
          <p:nvPr/>
        </p:nvSpPr>
        <p:spPr>
          <a:xfrm>
            <a:off x="7509067" y="3011515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5FBF8C4-6C5C-B544-DB58-F69CE4144CF2}"/>
              </a:ext>
            </a:extLst>
          </p:cNvPr>
          <p:cNvSpPr/>
          <p:nvPr/>
        </p:nvSpPr>
        <p:spPr>
          <a:xfrm>
            <a:off x="7826613" y="3011515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2A34F6-963B-9DC3-78E8-198163971C55}"/>
              </a:ext>
            </a:extLst>
          </p:cNvPr>
          <p:cNvSpPr/>
          <p:nvPr/>
        </p:nvSpPr>
        <p:spPr>
          <a:xfrm>
            <a:off x="7509067" y="3326211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5286107-AA1E-D19D-5AE1-0F3AA126839D}"/>
              </a:ext>
            </a:extLst>
          </p:cNvPr>
          <p:cNvSpPr/>
          <p:nvPr/>
        </p:nvSpPr>
        <p:spPr>
          <a:xfrm>
            <a:off x="7826613" y="3326211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9A7AB4C-0303-CC1D-7E98-F1986A001C11}"/>
              </a:ext>
            </a:extLst>
          </p:cNvPr>
          <p:cNvSpPr/>
          <p:nvPr/>
        </p:nvSpPr>
        <p:spPr>
          <a:xfrm>
            <a:off x="7644980" y="3146004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E90F163-E6B4-1D42-1C97-99B4CD7EA3F7}"/>
              </a:ext>
            </a:extLst>
          </p:cNvPr>
          <p:cNvSpPr/>
          <p:nvPr/>
        </p:nvSpPr>
        <p:spPr>
          <a:xfrm>
            <a:off x="7962526" y="3146003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4AFE84-60AF-B414-AFF0-C6FF9279BA58}"/>
              </a:ext>
            </a:extLst>
          </p:cNvPr>
          <p:cNvSpPr/>
          <p:nvPr/>
        </p:nvSpPr>
        <p:spPr>
          <a:xfrm>
            <a:off x="7962526" y="3460699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849DFF-B99A-9EB5-C302-391C200964CB}"/>
              </a:ext>
            </a:extLst>
          </p:cNvPr>
          <p:cNvSpPr/>
          <p:nvPr/>
        </p:nvSpPr>
        <p:spPr>
          <a:xfrm>
            <a:off x="7644980" y="3460698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161CEE1-166E-6F48-05CD-FAB0079A82D6}"/>
              </a:ext>
            </a:extLst>
          </p:cNvPr>
          <p:cNvSpPr/>
          <p:nvPr/>
        </p:nvSpPr>
        <p:spPr>
          <a:xfrm>
            <a:off x="8144158" y="3011515"/>
            <a:ext cx="317546" cy="3146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AB3CAC3-B1A7-557D-30CB-41ED85D66556}"/>
              </a:ext>
            </a:extLst>
          </p:cNvPr>
          <p:cNvSpPr/>
          <p:nvPr/>
        </p:nvSpPr>
        <p:spPr>
          <a:xfrm>
            <a:off x="8144158" y="3326211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908D96D-EBB9-FF2D-F19F-C73542F628C7}"/>
              </a:ext>
            </a:extLst>
          </p:cNvPr>
          <p:cNvSpPr/>
          <p:nvPr/>
        </p:nvSpPr>
        <p:spPr>
          <a:xfrm>
            <a:off x="8280071" y="3146004"/>
            <a:ext cx="45719" cy="457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180918F-2CB0-B38C-B107-1AF712C7689C}"/>
              </a:ext>
            </a:extLst>
          </p:cNvPr>
          <p:cNvSpPr/>
          <p:nvPr/>
        </p:nvSpPr>
        <p:spPr>
          <a:xfrm>
            <a:off x="8280071" y="3460698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442EFB2-55F2-D344-4989-2BFB524FC35D}"/>
              </a:ext>
            </a:extLst>
          </p:cNvPr>
          <p:cNvSpPr/>
          <p:nvPr/>
        </p:nvSpPr>
        <p:spPr>
          <a:xfrm>
            <a:off x="7509066" y="3640904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E8CF8F9-BD05-FCA8-81A0-E99C037CD367}"/>
              </a:ext>
            </a:extLst>
          </p:cNvPr>
          <p:cNvSpPr/>
          <p:nvPr/>
        </p:nvSpPr>
        <p:spPr>
          <a:xfrm>
            <a:off x="7826612" y="3640904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10F3711-8554-0406-060A-BF980734A492}"/>
              </a:ext>
            </a:extLst>
          </p:cNvPr>
          <p:cNvSpPr/>
          <p:nvPr/>
        </p:nvSpPr>
        <p:spPr>
          <a:xfrm>
            <a:off x="7644979" y="3775393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CC72F4A-2207-5FD8-D822-6A9AD171AC1A}"/>
              </a:ext>
            </a:extLst>
          </p:cNvPr>
          <p:cNvSpPr/>
          <p:nvPr/>
        </p:nvSpPr>
        <p:spPr>
          <a:xfrm>
            <a:off x="7962525" y="3775392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ECFB91E-F65D-765D-6ED9-182B3348CF0F}"/>
              </a:ext>
            </a:extLst>
          </p:cNvPr>
          <p:cNvSpPr/>
          <p:nvPr/>
        </p:nvSpPr>
        <p:spPr>
          <a:xfrm>
            <a:off x="8144157" y="3640904"/>
            <a:ext cx="317546" cy="31469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E81CB21-6322-74C0-60F7-AA39C0F9E7CC}"/>
              </a:ext>
            </a:extLst>
          </p:cNvPr>
          <p:cNvSpPr/>
          <p:nvPr/>
        </p:nvSpPr>
        <p:spPr>
          <a:xfrm>
            <a:off x="8280070" y="3775393"/>
            <a:ext cx="45719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17B396-964C-2374-57BD-3B2155526EB7}"/>
              </a:ext>
            </a:extLst>
          </p:cNvPr>
          <p:cNvSpPr/>
          <p:nvPr/>
        </p:nvSpPr>
        <p:spPr>
          <a:xfrm>
            <a:off x="6863471" y="2056880"/>
            <a:ext cx="1273311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516E5AD-82F9-637B-07BA-5AB9A8462E79}"/>
              </a:ext>
            </a:extLst>
          </p:cNvPr>
          <p:cNvSpPr/>
          <p:nvPr/>
        </p:nvSpPr>
        <p:spPr>
          <a:xfrm>
            <a:off x="6878764" y="3640904"/>
            <a:ext cx="1273311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5CBF3E2-307C-3C8F-5A55-A3DBB8732E6C}"/>
              </a:ext>
            </a:extLst>
          </p:cNvPr>
          <p:cNvSpPr txBox="1"/>
          <p:nvPr/>
        </p:nvSpPr>
        <p:spPr>
          <a:xfrm>
            <a:off x="7245954" y="4204939"/>
            <a:ext cx="1867967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Пам’ять тепер є дійсна, ми уникаємо креш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2800CBC-8B18-E67A-6772-D620EA8146C5}"/>
              </a:ext>
            </a:extLst>
          </p:cNvPr>
          <p:cNvCxnSpPr>
            <a:cxnSpLocks/>
          </p:cNvCxnSpPr>
          <p:nvPr/>
        </p:nvCxnSpPr>
        <p:spPr>
          <a:xfrm flipH="1" flipV="1">
            <a:off x="7639342" y="3821110"/>
            <a:ext cx="278038" cy="4239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9255C31-0552-D378-A571-FA9F39CDA5CD}"/>
              </a:ext>
            </a:extLst>
          </p:cNvPr>
          <p:cNvSpPr txBox="1"/>
          <p:nvPr/>
        </p:nvSpPr>
        <p:spPr>
          <a:xfrm>
            <a:off x="8685563" y="2115504"/>
            <a:ext cx="1992464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більше не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обгортатиме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до наступних пікселів</a:t>
            </a:r>
            <a:endParaRPr lang="uk-UA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E4129A2-6402-DF51-0EBE-FFA9F5E415C4}"/>
              </a:ext>
            </a:extLst>
          </p:cNvPr>
          <p:cNvCxnSpPr>
            <a:cxnSpLocks/>
          </p:cNvCxnSpPr>
          <p:nvPr/>
        </p:nvCxnSpPr>
        <p:spPr>
          <a:xfrm flipH="1" flipV="1">
            <a:off x="7789447" y="2247639"/>
            <a:ext cx="896115" cy="1653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13147CC-545C-AE2D-FBD1-64C7C8748E72}"/>
              </a:ext>
            </a:extLst>
          </p:cNvPr>
          <p:cNvSpPr/>
          <p:nvPr/>
        </p:nvSpPr>
        <p:spPr>
          <a:xfrm>
            <a:off x="7188392" y="3000965"/>
            <a:ext cx="1273311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5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6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9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932B-F7C4-93AB-DCA0-0A74153C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Фільтрування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Текстур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14B25-E9B8-DA31-A31F-CCBDB51A6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9813196" cy="1600198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Перетворення фільтраці</a:t>
            </a:r>
            <a:r>
              <a:rPr lang="uk-UA" dirty="0">
                <a:latin typeface="YouTube Sans"/>
              </a:rPr>
              <a:t>ю</a:t>
            </a:r>
            <a:r>
              <a:rPr lang="ru-RU" dirty="0">
                <a:latin typeface="YouTube Sans"/>
              </a:rPr>
              <a:t> текстур у SIMD, на жаль, набагато складніше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Основна проблема полягає в тому, що кожен піксель може бути отриманий з зовсім іншого текселя, ніж попередній, тому ми не можемо забезпечити послідовне завантаження з пам’яті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У цьому випадку ми хочемо мати </a:t>
            </a:r>
            <a:r>
              <a:rPr lang="ru-RU" b="1" dirty="0">
                <a:latin typeface="YouTube Sans"/>
              </a:rPr>
              <a:t>інструкцією збирання</a:t>
            </a:r>
            <a:r>
              <a:rPr lang="en-US" b="1" dirty="0">
                <a:latin typeface="YouTube Sans"/>
              </a:rPr>
              <a:t>/gather instruction</a:t>
            </a:r>
            <a:endParaRPr lang="uk-UA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ABBCC-6E26-2FE2-19D0-1987E1D8E2FA}"/>
              </a:ext>
            </a:extLst>
          </p:cNvPr>
          <p:cNvSpPr txBox="1"/>
          <p:nvPr/>
        </p:nvSpPr>
        <p:spPr>
          <a:xfrm>
            <a:off x="2660985" y="5737121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4C927-8B2A-273E-AD9B-35C91F01C0C2}"/>
              </a:ext>
            </a:extLst>
          </p:cNvPr>
          <p:cNvSpPr txBox="1"/>
          <p:nvPr/>
        </p:nvSpPr>
        <p:spPr>
          <a:xfrm>
            <a:off x="3840079" y="5737120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20EE0-C94D-91CF-E9A5-4466893E0F8B}"/>
              </a:ext>
            </a:extLst>
          </p:cNvPr>
          <p:cNvSpPr txBox="1"/>
          <p:nvPr/>
        </p:nvSpPr>
        <p:spPr>
          <a:xfrm>
            <a:off x="5019173" y="5737119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23251-ECD5-A310-0E44-C2AF911050F0}"/>
              </a:ext>
            </a:extLst>
          </p:cNvPr>
          <p:cNvSpPr txBox="1"/>
          <p:nvPr/>
        </p:nvSpPr>
        <p:spPr>
          <a:xfrm>
            <a:off x="6198267" y="5737118"/>
            <a:ext cx="11790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02076-CFEC-512E-4767-23CC47AB0D07}"/>
              </a:ext>
            </a:extLst>
          </p:cNvPr>
          <p:cNvSpPr txBox="1"/>
          <p:nvPr/>
        </p:nvSpPr>
        <p:spPr>
          <a:xfrm>
            <a:off x="559469" y="5737117"/>
            <a:ext cx="1935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LoadTextureColors</a:t>
            </a: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13" name="Picture 12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376F4339-225B-63C0-0011-6648A52C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40" y="3429000"/>
            <a:ext cx="1892793" cy="189279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907124-F795-0056-5392-B5E5DBECC9FB}"/>
              </a:ext>
            </a:extLst>
          </p:cNvPr>
          <p:cNvCxnSpPr>
            <a:stCxn id="6" idx="0"/>
          </p:cNvCxnSpPr>
          <p:nvPr/>
        </p:nvCxnSpPr>
        <p:spPr>
          <a:xfrm flipV="1">
            <a:off x="3250532" y="4969042"/>
            <a:ext cx="677779" cy="7680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C5670C-DBD1-A082-B352-8F2E4009E21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084765" y="4842711"/>
            <a:ext cx="344861" cy="8944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5E6F7E-0676-4C22-0A9D-14C6008FA2F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323391" y="4734426"/>
            <a:ext cx="1285329" cy="10026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E8CAE2-AE55-2618-EE78-74D803B8563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517858" y="4553953"/>
            <a:ext cx="2269956" cy="11831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632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3DB8-D5B7-59E0-3DEA-7F3D808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Фільтрування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Текстур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DF496-E069-C006-91E8-B28CD012A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Інструкція </a:t>
            </a:r>
            <a:r>
              <a:rPr lang="en-US" dirty="0">
                <a:latin typeface="YouTube Sans"/>
              </a:rPr>
              <a:t>gather </a:t>
            </a:r>
            <a:r>
              <a:rPr lang="uk-UA" dirty="0">
                <a:latin typeface="YouTube Sans"/>
              </a:rPr>
              <a:t>дозволяє нам завантажувати з 4 різних адрес пам’яті, які не є послідовними, і отримувати результати в векторі </a:t>
            </a:r>
            <a:r>
              <a:rPr lang="en-US" dirty="0">
                <a:latin typeface="YouTube Sans"/>
              </a:rPr>
              <a:t>SIMD</a:t>
            </a:r>
          </a:p>
          <a:p>
            <a:pPr lvl="1"/>
            <a:r>
              <a:rPr lang="ru-RU" dirty="0">
                <a:latin typeface="YouTube Sans"/>
              </a:rPr>
              <a:t>Ця інструкція </a:t>
            </a:r>
            <a:r>
              <a:rPr lang="uk-UA" dirty="0">
                <a:latin typeface="YouTube Sans"/>
              </a:rPr>
              <a:t>повільніше здійснюється, </a:t>
            </a:r>
            <a:r>
              <a:rPr lang="ru-RU" dirty="0">
                <a:latin typeface="YouTube Sans"/>
              </a:rPr>
              <a:t>як послідовне завантаження з пам’яті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Ця інструкція доступна тільки для </a:t>
            </a:r>
            <a:r>
              <a:rPr lang="en-US" dirty="0">
                <a:latin typeface="Consolas" panose="020B0609020204030204" pitchFamily="49" charset="0"/>
              </a:rPr>
              <a:t>128bit</a:t>
            </a:r>
            <a:r>
              <a:rPr lang="ru-RU" dirty="0">
                <a:latin typeface="YouTube Sans"/>
              </a:rPr>
              <a:t> типів в AVX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Не кожен</a:t>
            </a:r>
            <a:r>
              <a:rPr lang="en-US" dirty="0">
                <a:latin typeface="YouTube Sans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x86</a:t>
            </a:r>
            <a:r>
              <a:rPr lang="ru-RU" dirty="0">
                <a:latin typeface="YouTube Sans"/>
              </a:rPr>
              <a:t> процесор може </a:t>
            </a:r>
            <a:r>
              <a:rPr lang="uk-UA" dirty="0">
                <a:latin typeface="YouTube Sans"/>
              </a:rPr>
              <a:t>здійснювати </a:t>
            </a:r>
            <a:r>
              <a:rPr lang="ru-RU" dirty="0">
                <a:latin typeface="YouTube Sans"/>
              </a:rPr>
              <a:t>інструкцій </a:t>
            </a:r>
            <a:r>
              <a:rPr lang="en-US" dirty="0">
                <a:latin typeface="YouTube Sans"/>
              </a:rPr>
              <a:t>AVX</a:t>
            </a:r>
            <a:r>
              <a:rPr lang="ru-RU" dirty="0">
                <a:latin typeface="YouTube Sans"/>
              </a:rPr>
              <a:t>, тому я уникатиму його використання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Замість це, я покажу, як можна емулювати інструкцію </a:t>
            </a:r>
            <a:r>
              <a:rPr lang="en-US" dirty="0">
                <a:latin typeface="YouTube Sans"/>
              </a:rPr>
              <a:t>gather</a:t>
            </a:r>
            <a:endParaRPr lang="ru-RU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Результат є повільнішим, але всюди буде працювати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23832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F65B-0E37-6DD5-8B10-213A040B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E912-D25B-A672-ABDF-E01F353FB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11461" cy="4511842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Архітекурні системи конамд, які додають цю можливість для </a:t>
            </a:r>
            <a:r>
              <a:rPr lang="en-US" dirty="0">
                <a:latin typeface="YouTube Sans"/>
              </a:rPr>
              <a:t>x86-64, </a:t>
            </a:r>
            <a:r>
              <a:rPr lang="uk-UA" dirty="0">
                <a:latin typeface="YouTube Sans"/>
              </a:rPr>
              <a:t>називаються </a:t>
            </a:r>
            <a:r>
              <a:rPr lang="en-US" b="1" dirty="0">
                <a:latin typeface="YouTube Sans"/>
              </a:rPr>
              <a:t>SSE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та </a:t>
            </a:r>
            <a:r>
              <a:rPr lang="en-US" b="1" dirty="0">
                <a:latin typeface="YouTube Sans"/>
              </a:rPr>
              <a:t>AVX</a:t>
            </a:r>
            <a:endParaRPr lang="uk-UA" b="1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Деякі старі процесори x86-64 не підтримують це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Ці набори інструкцій дають нам нові інструкції, які працюють з багатьма </a:t>
            </a:r>
            <a:r>
              <a:rPr lang="en-US" dirty="0">
                <a:latin typeface="YouTube Sans"/>
              </a:rPr>
              <a:t>floats/</a:t>
            </a:r>
            <a:r>
              <a:rPr lang="en-US" dirty="0" err="1">
                <a:latin typeface="YouTube Sans"/>
              </a:rPr>
              <a:t>ints</a:t>
            </a:r>
            <a:r>
              <a:rPr lang="uk-UA" dirty="0">
                <a:latin typeface="YouTube Sans"/>
              </a:rPr>
              <a:t> одночасно з тією самою інструкцією</a:t>
            </a:r>
            <a:endParaRPr lang="en-US" dirty="0">
              <a:latin typeface="YouTube Sans"/>
            </a:endParaRPr>
          </a:p>
          <a:p>
            <a:pPr lvl="1"/>
            <a:r>
              <a:rPr lang="ru-RU" b="1" dirty="0">
                <a:latin typeface="YouTube Sans"/>
              </a:rPr>
              <a:t>SSE2-4.2</a:t>
            </a:r>
            <a:r>
              <a:rPr lang="ru-RU" dirty="0">
                <a:latin typeface="YouTube Sans"/>
              </a:rPr>
              <a:t> дає нам інструкції, які працюють з 4 </a:t>
            </a:r>
            <a:r>
              <a:rPr lang="en-US" dirty="0" err="1">
                <a:latin typeface="YouTube Sans"/>
              </a:rPr>
              <a:t>ints</a:t>
            </a:r>
            <a:r>
              <a:rPr lang="ru-RU" dirty="0">
                <a:latin typeface="YouTube Sans"/>
              </a:rPr>
              <a:t>/</a:t>
            </a:r>
            <a:r>
              <a:rPr lang="en-US" dirty="0">
                <a:latin typeface="YouTube Sans"/>
              </a:rPr>
              <a:t>floats</a:t>
            </a:r>
            <a:r>
              <a:rPr lang="ru-RU" dirty="0">
                <a:latin typeface="YouTube Sans"/>
              </a:rPr>
              <a:t> одночасно</a:t>
            </a:r>
            <a:endParaRPr lang="en-US" dirty="0">
              <a:latin typeface="YouTube Sans"/>
            </a:endParaRPr>
          </a:p>
          <a:p>
            <a:pPr lvl="1"/>
            <a:r>
              <a:rPr lang="ru-RU" b="1" dirty="0">
                <a:latin typeface="YouTube Sans"/>
              </a:rPr>
              <a:t>AVX</a:t>
            </a:r>
            <a:r>
              <a:rPr lang="en-US" b="1" dirty="0">
                <a:latin typeface="YouTube Sans"/>
              </a:rPr>
              <a:t>1-2</a:t>
            </a:r>
            <a:r>
              <a:rPr lang="ru-RU" dirty="0">
                <a:latin typeface="YouTube Sans"/>
              </a:rPr>
              <a:t> дає нам інструкції, які працюють з 8 </a:t>
            </a:r>
            <a:r>
              <a:rPr lang="en-US" dirty="0" err="1">
                <a:latin typeface="YouTube Sans"/>
              </a:rPr>
              <a:t>ints</a:t>
            </a:r>
            <a:r>
              <a:rPr lang="ru-RU" dirty="0">
                <a:latin typeface="YouTube Sans"/>
              </a:rPr>
              <a:t>/</a:t>
            </a:r>
            <a:r>
              <a:rPr lang="en-US" dirty="0">
                <a:latin typeface="YouTube Sans"/>
              </a:rPr>
              <a:t>floats</a:t>
            </a:r>
            <a:r>
              <a:rPr lang="ru-RU" dirty="0">
                <a:latin typeface="YouTube Sans"/>
              </a:rPr>
              <a:t> одночасно</a:t>
            </a:r>
            <a:endParaRPr lang="en-US" dirty="0">
              <a:latin typeface="YouTube Sans"/>
            </a:endParaRPr>
          </a:p>
          <a:p>
            <a:pPr lvl="1"/>
            <a:r>
              <a:rPr lang="ru-RU" b="1" dirty="0">
                <a:latin typeface="YouTube Sans"/>
              </a:rPr>
              <a:t>AVX</a:t>
            </a:r>
            <a:r>
              <a:rPr lang="en-US" b="1" dirty="0">
                <a:latin typeface="YouTube Sans"/>
              </a:rPr>
              <a:t>512</a:t>
            </a:r>
            <a:r>
              <a:rPr lang="ru-RU" dirty="0">
                <a:latin typeface="YouTube Sans"/>
              </a:rPr>
              <a:t> дає нам інструкції, які працюють з </a:t>
            </a:r>
            <a:r>
              <a:rPr lang="en-CA" dirty="0">
                <a:latin typeface="YouTube Sans"/>
              </a:rPr>
              <a:t>16</a:t>
            </a:r>
            <a:r>
              <a:rPr lang="ru-RU" dirty="0">
                <a:latin typeface="YouTube Sans"/>
              </a:rPr>
              <a:t> </a:t>
            </a:r>
            <a:r>
              <a:rPr lang="en-US" dirty="0" err="1">
                <a:latin typeface="YouTube Sans"/>
              </a:rPr>
              <a:t>ints</a:t>
            </a:r>
            <a:r>
              <a:rPr lang="ru-RU" dirty="0">
                <a:latin typeface="YouTube Sans"/>
              </a:rPr>
              <a:t>/</a:t>
            </a:r>
            <a:r>
              <a:rPr lang="en-US" dirty="0">
                <a:latin typeface="YouTube Sans"/>
              </a:rPr>
              <a:t>floats</a:t>
            </a:r>
            <a:r>
              <a:rPr lang="ru-RU" dirty="0">
                <a:latin typeface="YouTube Sans"/>
              </a:rPr>
              <a:t> одночасно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Добрий довідник можна знайти, загугливши «</a:t>
            </a:r>
            <a:r>
              <a:rPr lang="en-US" dirty="0">
                <a:latin typeface="YouTube Sans"/>
              </a:rPr>
              <a:t>intel </a:t>
            </a:r>
            <a:r>
              <a:rPr lang="en-US" dirty="0" err="1">
                <a:latin typeface="YouTube Sans"/>
              </a:rPr>
              <a:t>intrinsics</a:t>
            </a:r>
            <a:r>
              <a:rPr lang="en-US" dirty="0">
                <a:latin typeface="YouTube Sans"/>
              </a:rPr>
              <a:t> guide»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BC11E43-0EBC-CC11-FA38-F063BB230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245" y="1536519"/>
            <a:ext cx="4399639" cy="32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4BC2-9360-736F-1D02-A4892CB7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Gather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B3D2-4356-F429-6114-062793E9C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2869532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Щоб емулювати </a:t>
            </a:r>
            <a:r>
              <a:rPr lang="en-US" dirty="0">
                <a:latin typeface="YouTube Sans"/>
              </a:rPr>
              <a:t>gather</a:t>
            </a:r>
            <a:r>
              <a:rPr lang="ru-RU" dirty="0">
                <a:latin typeface="YouTube Sans"/>
              </a:rPr>
              <a:t>, ми можемо просто виконати 4 </a:t>
            </a:r>
            <a:r>
              <a:rPr lang="uk-UA" dirty="0">
                <a:latin typeface="YouTube Sans"/>
              </a:rPr>
              <a:t>скалярних </a:t>
            </a:r>
            <a:r>
              <a:rPr lang="ru-RU" dirty="0">
                <a:latin typeface="YouTube Sans"/>
              </a:rPr>
              <a:t>завантажень пам’яті з 4 адрес, з яких ми намагаємося прочитати, і зберегти 4 результати у векторі SIMD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Це не ідеально, але, на жаль, ми мало що можемо зробити для оптимізації цієї частини рендера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З цією функцією, ми можемо перетворити на SIMD наш код самплінґу текстури за допомогою тих самих методів, які ми використовували раніше</a:t>
            </a:r>
            <a:endParaRPr lang="uk-UA" dirty="0">
              <a:latin typeface="YouTube San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B483A5-6031-B165-7FBF-DBDD1E1E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64" y="4871209"/>
            <a:ext cx="4310359" cy="9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2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0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3354-00F1-AE19-B0E2-9458D789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Додаткові Слайди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86C7-10C1-7FC2-EBCB-B4CF2C43D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Це слайди про теми які я не мав часу перейти</a:t>
            </a:r>
          </a:p>
          <a:p>
            <a:r>
              <a:rPr lang="uk-UA" dirty="0"/>
              <a:t>Може комусь це далі буде цікаво такщо залишаю їх тут </a:t>
            </a:r>
          </a:p>
        </p:txBody>
      </p:sp>
    </p:spTree>
    <p:extLst>
      <p:ext uri="{BB962C8B-B14F-4D97-AF65-F5344CB8AC3E}">
        <p14:creationId xmlns:p14="http://schemas.microsoft.com/office/powerpoint/2010/main" val="1264450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6329-C228-ED5D-ED08-6822AAF0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використання </a:t>
            </a:r>
            <a:r>
              <a:rPr lang="en-US" dirty="0">
                <a:latin typeface="YouTube Sans"/>
              </a:rPr>
              <a:t>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EB32B-8E94-984E-86AF-F308851B8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Дотепер,</a:t>
            </a:r>
            <a:r>
              <a:rPr lang="ru-RU" dirty="0">
                <a:latin typeface="YouTube Sans"/>
              </a:rPr>
              <a:t> ми оптимізували наш растеризатор для використання SIMD і отримали від цього багато переваг!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обчислюємо </a:t>
            </a:r>
            <a:r>
              <a:rPr lang="en-US" dirty="0">
                <a:latin typeface="YouTube Sans"/>
              </a:rPr>
              <a:t>4 </a:t>
            </a:r>
            <a:r>
              <a:rPr lang="uk-UA" dirty="0">
                <a:latin typeface="YouTube Sans"/>
              </a:rPr>
              <a:t>пікселі на рас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майже не маємо умовних переходів, отже наш </a:t>
            </a:r>
            <a:r>
              <a:rPr lang="en-US" dirty="0">
                <a:latin typeface="YouTube Sans"/>
              </a:rPr>
              <a:t>IPC </a:t>
            </a:r>
            <a:r>
              <a:rPr lang="uk-UA" dirty="0">
                <a:latin typeface="YouTube Sans"/>
              </a:rPr>
              <a:t>є набагато вищим!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Останню річ</a:t>
            </a:r>
            <a:r>
              <a:rPr lang="ru-RU" dirty="0">
                <a:latin typeface="YouTube Sans"/>
              </a:rPr>
              <a:t>, яку я хочу перейти, це те, що ми вирішили </a:t>
            </a:r>
            <a:r>
              <a:rPr lang="uk-UA" dirty="0">
                <a:latin typeface="YouTube Sans"/>
              </a:rPr>
              <a:t>обходить</a:t>
            </a:r>
            <a:r>
              <a:rPr lang="ru-RU" dirty="0">
                <a:latin typeface="YouTube Sans"/>
              </a:rPr>
              <a:t> 4x1 пікселів за раз</a:t>
            </a:r>
          </a:p>
          <a:p>
            <a:pPr lvl="1"/>
            <a:r>
              <a:rPr lang="ru-RU" dirty="0">
                <a:latin typeface="YouTube Sans"/>
              </a:rPr>
              <a:t>Чи є кращий метод переходження пікселів з </a:t>
            </a:r>
            <a:r>
              <a:rPr lang="en-US" dirty="0">
                <a:latin typeface="YouTube Sans"/>
              </a:rPr>
              <a:t>SIMD?</a:t>
            </a:r>
            <a:endParaRPr lang="uk-UA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4995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5510-934F-2879-51C0-B6474881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4x1 SIMD </a:t>
            </a:r>
            <a:r>
              <a:rPr lang="uk-UA" dirty="0">
                <a:latin typeface="YouTube Sans"/>
              </a:rPr>
              <a:t>Шаблон обходу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0EFC-3211-55BC-CC0C-62E2B60C5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25176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Якщо ми малюємо дуже тонкі трикутники, ми втратимо переваги SIMD, оскільки всі елементи наших векторів, крім однієї, не перекриватимуть трикутник у будь-який момент часу.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У цей спосіб, ми віддаємо перевагу ширим трикутникам</a:t>
            </a:r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010C6B-ABA5-1211-ECF2-FB202703BA05}"/>
              </a:ext>
            </a:extLst>
          </p:cNvPr>
          <p:cNvSpPr/>
          <p:nvPr/>
        </p:nvSpPr>
        <p:spPr>
          <a:xfrm>
            <a:off x="1499222" y="35003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086239-6A35-A9D8-6816-F6C61428FF2E}"/>
              </a:ext>
            </a:extLst>
          </p:cNvPr>
          <p:cNvSpPr/>
          <p:nvPr/>
        </p:nvSpPr>
        <p:spPr>
          <a:xfrm>
            <a:off x="1635135" y="36348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A79BE-E859-E29E-6482-91C95F7C8F6B}"/>
              </a:ext>
            </a:extLst>
          </p:cNvPr>
          <p:cNvSpPr/>
          <p:nvPr/>
        </p:nvSpPr>
        <p:spPr>
          <a:xfrm>
            <a:off x="1816767" y="35003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79A8D-50D1-EEBF-79A7-6A87ACBF2EFF}"/>
              </a:ext>
            </a:extLst>
          </p:cNvPr>
          <p:cNvSpPr/>
          <p:nvPr/>
        </p:nvSpPr>
        <p:spPr>
          <a:xfrm>
            <a:off x="2134313" y="35003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D00DFB-CA35-6021-A96C-4DD7B33D4646}"/>
              </a:ext>
            </a:extLst>
          </p:cNvPr>
          <p:cNvSpPr/>
          <p:nvPr/>
        </p:nvSpPr>
        <p:spPr>
          <a:xfrm>
            <a:off x="2270226" y="36348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D31DC3-6164-4BDC-37FD-3FA0153275FF}"/>
              </a:ext>
            </a:extLst>
          </p:cNvPr>
          <p:cNvSpPr/>
          <p:nvPr/>
        </p:nvSpPr>
        <p:spPr>
          <a:xfrm>
            <a:off x="1952680" y="3634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1A91FE-E016-80C9-120C-79B24CF05511}"/>
              </a:ext>
            </a:extLst>
          </p:cNvPr>
          <p:cNvSpPr/>
          <p:nvPr/>
        </p:nvSpPr>
        <p:spPr>
          <a:xfrm>
            <a:off x="1499221" y="381500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5F35CA-3AA4-6FB5-21F4-2C2B4B2C0D09}"/>
              </a:ext>
            </a:extLst>
          </p:cNvPr>
          <p:cNvSpPr/>
          <p:nvPr/>
        </p:nvSpPr>
        <p:spPr>
          <a:xfrm>
            <a:off x="1499221" y="412970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97C85B-E5BC-2C67-67D7-0BA51BC5422C}"/>
              </a:ext>
            </a:extLst>
          </p:cNvPr>
          <p:cNvSpPr/>
          <p:nvPr/>
        </p:nvSpPr>
        <p:spPr>
          <a:xfrm>
            <a:off x="1635134" y="3949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DE9694-8CDA-F8E0-BFD0-B202A3B820FE}"/>
              </a:ext>
            </a:extLst>
          </p:cNvPr>
          <p:cNvSpPr/>
          <p:nvPr/>
        </p:nvSpPr>
        <p:spPr>
          <a:xfrm>
            <a:off x="1635134" y="42641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3F4BCC-0807-E296-F3D8-CEAF37AF8C80}"/>
              </a:ext>
            </a:extLst>
          </p:cNvPr>
          <p:cNvSpPr/>
          <p:nvPr/>
        </p:nvSpPr>
        <p:spPr>
          <a:xfrm>
            <a:off x="1816766" y="381500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42CEA8-B8B9-A776-047F-DBF81BBEDC26}"/>
              </a:ext>
            </a:extLst>
          </p:cNvPr>
          <p:cNvSpPr/>
          <p:nvPr/>
        </p:nvSpPr>
        <p:spPr>
          <a:xfrm>
            <a:off x="2134312" y="381500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51A4E-D321-04C8-A2D4-E338C3D2B9D4}"/>
              </a:ext>
            </a:extLst>
          </p:cNvPr>
          <p:cNvSpPr/>
          <p:nvPr/>
        </p:nvSpPr>
        <p:spPr>
          <a:xfrm>
            <a:off x="1816766" y="412970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2408A2-7E2F-94FA-71DB-78AA6B001197}"/>
              </a:ext>
            </a:extLst>
          </p:cNvPr>
          <p:cNvSpPr/>
          <p:nvPr/>
        </p:nvSpPr>
        <p:spPr>
          <a:xfrm>
            <a:off x="2134312" y="412970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B0E704-A5C1-D50C-9562-D0A03036138E}"/>
              </a:ext>
            </a:extLst>
          </p:cNvPr>
          <p:cNvSpPr/>
          <p:nvPr/>
        </p:nvSpPr>
        <p:spPr>
          <a:xfrm>
            <a:off x="1952679" y="3949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4CA72F-2648-397E-704F-CB8107CDE46D}"/>
              </a:ext>
            </a:extLst>
          </p:cNvPr>
          <p:cNvSpPr/>
          <p:nvPr/>
        </p:nvSpPr>
        <p:spPr>
          <a:xfrm>
            <a:off x="2270225" y="3949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72F00F-06CA-64C6-3CE8-3546B29E3E96}"/>
              </a:ext>
            </a:extLst>
          </p:cNvPr>
          <p:cNvSpPr/>
          <p:nvPr/>
        </p:nvSpPr>
        <p:spPr>
          <a:xfrm>
            <a:off x="2270225" y="42641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E7CF14-4DA0-C2A9-693D-530BC2DC4BF2}"/>
              </a:ext>
            </a:extLst>
          </p:cNvPr>
          <p:cNvSpPr/>
          <p:nvPr/>
        </p:nvSpPr>
        <p:spPr>
          <a:xfrm>
            <a:off x="1952679" y="4264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DC250-A6F4-10CD-CED8-AA80C7C78FB2}"/>
              </a:ext>
            </a:extLst>
          </p:cNvPr>
          <p:cNvSpPr/>
          <p:nvPr/>
        </p:nvSpPr>
        <p:spPr>
          <a:xfrm>
            <a:off x="2451857" y="35003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8DF680-F28E-FC11-D862-11430F2C3704}"/>
              </a:ext>
            </a:extLst>
          </p:cNvPr>
          <p:cNvSpPr/>
          <p:nvPr/>
        </p:nvSpPr>
        <p:spPr>
          <a:xfrm>
            <a:off x="2587770" y="3634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4B782F-0154-1FD1-6F64-0FD8B94FEB65}"/>
              </a:ext>
            </a:extLst>
          </p:cNvPr>
          <p:cNvSpPr/>
          <p:nvPr/>
        </p:nvSpPr>
        <p:spPr>
          <a:xfrm>
            <a:off x="2451856" y="381500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1C6AB6-5258-EC97-446F-607987944C54}"/>
              </a:ext>
            </a:extLst>
          </p:cNvPr>
          <p:cNvSpPr/>
          <p:nvPr/>
        </p:nvSpPr>
        <p:spPr>
          <a:xfrm>
            <a:off x="2451856" y="412970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6D415-53A3-0673-F9F8-AA5ACEC2E657}"/>
              </a:ext>
            </a:extLst>
          </p:cNvPr>
          <p:cNvSpPr/>
          <p:nvPr/>
        </p:nvSpPr>
        <p:spPr>
          <a:xfrm>
            <a:off x="2587769" y="394949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E53715-9BBD-D3B1-790F-DE6C9C0F3815}"/>
              </a:ext>
            </a:extLst>
          </p:cNvPr>
          <p:cNvSpPr/>
          <p:nvPr/>
        </p:nvSpPr>
        <p:spPr>
          <a:xfrm>
            <a:off x="2587769" y="426418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BD90D4-74E9-DD1A-0C77-013206DF210F}"/>
              </a:ext>
            </a:extLst>
          </p:cNvPr>
          <p:cNvSpPr/>
          <p:nvPr/>
        </p:nvSpPr>
        <p:spPr>
          <a:xfrm>
            <a:off x="1499221" y="444439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9B51F5-280A-0A3F-876C-63E443F318B7}"/>
              </a:ext>
            </a:extLst>
          </p:cNvPr>
          <p:cNvSpPr/>
          <p:nvPr/>
        </p:nvSpPr>
        <p:spPr>
          <a:xfrm>
            <a:off x="1499221" y="47590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BE77E8B-9D4C-8E40-477C-D6BEAB684D83}"/>
              </a:ext>
            </a:extLst>
          </p:cNvPr>
          <p:cNvSpPr/>
          <p:nvPr/>
        </p:nvSpPr>
        <p:spPr>
          <a:xfrm>
            <a:off x="1635134" y="4578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684508D-982B-CA3A-6004-0F4D91262A38}"/>
              </a:ext>
            </a:extLst>
          </p:cNvPr>
          <p:cNvSpPr/>
          <p:nvPr/>
        </p:nvSpPr>
        <p:spPr>
          <a:xfrm>
            <a:off x="1635134" y="48935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FC6AB8-6D3E-3AF1-37FA-1F125C87CE42}"/>
              </a:ext>
            </a:extLst>
          </p:cNvPr>
          <p:cNvSpPr/>
          <p:nvPr/>
        </p:nvSpPr>
        <p:spPr>
          <a:xfrm>
            <a:off x="1816766" y="444439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7A9514-8EF1-1DFC-004E-D44BBE60ED6C}"/>
              </a:ext>
            </a:extLst>
          </p:cNvPr>
          <p:cNvSpPr/>
          <p:nvPr/>
        </p:nvSpPr>
        <p:spPr>
          <a:xfrm>
            <a:off x="2134312" y="444439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6635CB1-4EE4-5307-E3D0-D373B5C76E0A}"/>
              </a:ext>
            </a:extLst>
          </p:cNvPr>
          <p:cNvSpPr/>
          <p:nvPr/>
        </p:nvSpPr>
        <p:spPr>
          <a:xfrm>
            <a:off x="1816766" y="47590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E127A6-A827-E1A1-84EE-B4F9DB4F4E06}"/>
              </a:ext>
            </a:extLst>
          </p:cNvPr>
          <p:cNvSpPr/>
          <p:nvPr/>
        </p:nvSpPr>
        <p:spPr>
          <a:xfrm>
            <a:off x="2134312" y="4759091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1725B-BC91-BF91-CC4D-270DE9E3D374}"/>
              </a:ext>
            </a:extLst>
          </p:cNvPr>
          <p:cNvSpPr/>
          <p:nvPr/>
        </p:nvSpPr>
        <p:spPr>
          <a:xfrm>
            <a:off x="1952679" y="4578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266D7B1-3EB2-2CBC-D448-481DC9C6F85C}"/>
              </a:ext>
            </a:extLst>
          </p:cNvPr>
          <p:cNvSpPr/>
          <p:nvPr/>
        </p:nvSpPr>
        <p:spPr>
          <a:xfrm>
            <a:off x="2270225" y="457888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F90FA39-0824-31E0-22E7-7ACD5C73F416}"/>
              </a:ext>
            </a:extLst>
          </p:cNvPr>
          <p:cNvSpPr/>
          <p:nvPr/>
        </p:nvSpPr>
        <p:spPr>
          <a:xfrm>
            <a:off x="2270225" y="489357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8BAAEB4-121F-CA22-A351-5834CF5E1E13}"/>
              </a:ext>
            </a:extLst>
          </p:cNvPr>
          <p:cNvSpPr/>
          <p:nvPr/>
        </p:nvSpPr>
        <p:spPr>
          <a:xfrm>
            <a:off x="1952679" y="4893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7D554B-296F-6623-AD69-56D209B22319}"/>
              </a:ext>
            </a:extLst>
          </p:cNvPr>
          <p:cNvSpPr/>
          <p:nvPr/>
        </p:nvSpPr>
        <p:spPr>
          <a:xfrm>
            <a:off x="1499220" y="507378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5B6DF32-AE19-BE39-BD34-6A20C9B6EA59}"/>
              </a:ext>
            </a:extLst>
          </p:cNvPr>
          <p:cNvSpPr/>
          <p:nvPr/>
        </p:nvSpPr>
        <p:spPr>
          <a:xfrm>
            <a:off x="1635133" y="5208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A65A09-A5F4-90B2-E157-666E6132D578}"/>
              </a:ext>
            </a:extLst>
          </p:cNvPr>
          <p:cNvSpPr/>
          <p:nvPr/>
        </p:nvSpPr>
        <p:spPr>
          <a:xfrm>
            <a:off x="1816765" y="507378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39C941-00A9-0F58-1870-A7AACEC153FD}"/>
              </a:ext>
            </a:extLst>
          </p:cNvPr>
          <p:cNvSpPr/>
          <p:nvPr/>
        </p:nvSpPr>
        <p:spPr>
          <a:xfrm>
            <a:off x="2134311" y="507378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FB1119D-5F6C-D7F6-D93C-3CB6CD64CDBF}"/>
              </a:ext>
            </a:extLst>
          </p:cNvPr>
          <p:cNvSpPr/>
          <p:nvPr/>
        </p:nvSpPr>
        <p:spPr>
          <a:xfrm>
            <a:off x="1952678" y="520827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8AED7C-EC7E-EDDB-2F7C-9834BCAC048F}"/>
              </a:ext>
            </a:extLst>
          </p:cNvPr>
          <p:cNvSpPr/>
          <p:nvPr/>
        </p:nvSpPr>
        <p:spPr>
          <a:xfrm>
            <a:off x="2270224" y="520827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F71C466-CB47-7DC0-D85B-CDEF64FAAFBD}"/>
              </a:ext>
            </a:extLst>
          </p:cNvPr>
          <p:cNvSpPr/>
          <p:nvPr/>
        </p:nvSpPr>
        <p:spPr>
          <a:xfrm>
            <a:off x="2451856" y="444439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05358F-C599-8FAC-B95D-75584D01A435}"/>
              </a:ext>
            </a:extLst>
          </p:cNvPr>
          <p:cNvSpPr/>
          <p:nvPr/>
        </p:nvSpPr>
        <p:spPr>
          <a:xfrm>
            <a:off x="2451856" y="4759091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F680B4D-8C5A-B18F-8BF9-FA6582845D62}"/>
              </a:ext>
            </a:extLst>
          </p:cNvPr>
          <p:cNvSpPr/>
          <p:nvPr/>
        </p:nvSpPr>
        <p:spPr>
          <a:xfrm>
            <a:off x="2587769" y="457888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B174909-6840-AA1C-69F2-450A20B26560}"/>
              </a:ext>
            </a:extLst>
          </p:cNvPr>
          <p:cNvSpPr/>
          <p:nvPr/>
        </p:nvSpPr>
        <p:spPr>
          <a:xfrm>
            <a:off x="2587769" y="4893578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B9554A7-6044-FED5-7114-4056F5C173E6}"/>
              </a:ext>
            </a:extLst>
          </p:cNvPr>
          <p:cNvSpPr/>
          <p:nvPr/>
        </p:nvSpPr>
        <p:spPr>
          <a:xfrm>
            <a:off x="2451855" y="507378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3B0F8B0-70AC-9582-53BB-8F88630E96D8}"/>
              </a:ext>
            </a:extLst>
          </p:cNvPr>
          <p:cNvSpPr/>
          <p:nvPr/>
        </p:nvSpPr>
        <p:spPr>
          <a:xfrm>
            <a:off x="2587768" y="520827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0DB197B-2C3E-7F6B-13FB-95E2FE9F9E06}"/>
              </a:ext>
            </a:extLst>
          </p:cNvPr>
          <p:cNvSpPr/>
          <p:nvPr/>
        </p:nvSpPr>
        <p:spPr>
          <a:xfrm>
            <a:off x="1504426" y="3503329"/>
            <a:ext cx="1259768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6CB0F6F-5217-E75E-F7C0-E28C9325C417}"/>
              </a:ext>
            </a:extLst>
          </p:cNvPr>
          <p:cNvSpPr/>
          <p:nvPr/>
        </p:nvSpPr>
        <p:spPr>
          <a:xfrm>
            <a:off x="1531432" y="3565097"/>
            <a:ext cx="445168" cy="1738563"/>
          </a:xfrm>
          <a:custGeom>
            <a:avLst/>
            <a:gdLst>
              <a:gd name="connsiteX0" fmla="*/ 6016 w 445168"/>
              <a:gd name="connsiteY0" fmla="*/ 0 h 1738563"/>
              <a:gd name="connsiteX1" fmla="*/ 0 w 445168"/>
              <a:gd name="connsiteY1" fmla="*/ 1726532 h 1738563"/>
              <a:gd name="connsiteX2" fmla="*/ 445168 w 445168"/>
              <a:gd name="connsiteY2" fmla="*/ 1738563 h 1738563"/>
              <a:gd name="connsiteX3" fmla="*/ 6016 w 445168"/>
              <a:gd name="connsiteY3" fmla="*/ 0 h 17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168" h="1738563">
                <a:moveTo>
                  <a:pt x="6016" y="0"/>
                </a:moveTo>
                <a:cubicBezTo>
                  <a:pt x="4011" y="575511"/>
                  <a:pt x="2005" y="1151021"/>
                  <a:pt x="0" y="1726532"/>
                </a:cubicBezTo>
                <a:lnTo>
                  <a:pt x="445168" y="1738563"/>
                </a:lnTo>
                <a:lnTo>
                  <a:pt x="6016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DC3FFB0-0B92-EF1E-8A2D-6A52E7BD403D}"/>
              </a:ext>
            </a:extLst>
          </p:cNvPr>
          <p:cNvSpPr/>
          <p:nvPr/>
        </p:nvSpPr>
        <p:spPr>
          <a:xfrm>
            <a:off x="1504427" y="3821048"/>
            <a:ext cx="1259768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75576D7-7272-D842-888C-1F301592A8AA}"/>
              </a:ext>
            </a:extLst>
          </p:cNvPr>
          <p:cNvSpPr/>
          <p:nvPr/>
        </p:nvSpPr>
        <p:spPr>
          <a:xfrm>
            <a:off x="1504427" y="4129700"/>
            <a:ext cx="1259768" cy="3146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6E139C-DEFE-7FF0-650D-FE1BB742907A}"/>
              </a:ext>
            </a:extLst>
          </p:cNvPr>
          <p:cNvSpPr/>
          <p:nvPr/>
        </p:nvSpPr>
        <p:spPr>
          <a:xfrm>
            <a:off x="1816765" y="4119682"/>
            <a:ext cx="947429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846826F-622E-8CCB-3EE7-795C33298014}"/>
              </a:ext>
            </a:extLst>
          </p:cNvPr>
          <p:cNvSpPr/>
          <p:nvPr/>
        </p:nvSpPr>
        <p:spPr>
          <a:xfrm>
            <a:off x="1524683" y="4139717"/>
            <a:ext cx="28687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BD773A3-3064-8926-370F-82D980481CF8}"/>
              </a:ext>
            </a:extLst>
          </p:cNvPr>
          <p:cNvSpPr/>
          <p:nvPr/>
        </p:nvSpPr>
        <p:spPr>
          <a:xfrm>
            <a:off x="1680852" y="3424597"/>
            <a:ext cx="1129059" cy="11046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BA2A993-E885-8A7E-28F5-CDF56F2E9A37}"/>
              </a:ext>
            </a:extLst>
          </p:cNvPr>
          <p:cNvSpPr txBox="1"/>
          <p:nvPr/>
        </p:nvSpPr>
        <p:spPr>
          <a:xfrm>
            <a:off x="2967623" y="3565097"/>
            <a:ext cx="1608542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Витрачені пікселі, які ми проходимо без потреби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506DB96-61D5-F8E4-9803-E91F6893735F}"/>
              </a:ext>
            </a:extLst>
          </p:cNvPr>
          <p:cNvSpPr/>
          <p:nvPr/>
        </p:nvSpPr>
        <p:spPr>
          <a:xfrm>
            <a:off x="4719674" y="35728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4FFCAA5-C2EB-4917-4C06-637230F4A9EA}"/>
              </a:ext>
            </a:extLst>
          </p:cNvPr>
          <p:cNvSpPr/>
          <p:nvPr/>
        </p:nvSpPr>
        <p:spPr>
          <a:xfrm>
            <a:off x="4855587" y="37073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A5B2AA9-EF5B-5439-7DBE-C0DD38D804E4}"/>
              </a:ext>
            </a:extLst>
          </p:cNvPr>
          <p:cNvSpPr/>
          <p:nvPr/>
        </p:nvSpPr>
        <p:spPr>
          <a:xfrm>
            <a:off x="5037219" y="35728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7F7ED97-6039-5B4E-0F28-F1B1779AF02D}"/>
              </a:ext>
            </a:extLst>
          </p:cNvPr>
          <p:cNvSpPr/>
          <p:nvPr/>
        </p:nvSpPr>
        <p:spPr>
          <a:xfrm>
            <a:off x="5354765" y="35728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14189CE-7AD0-D57D-1BA0-BD6154A33A73}"/>
              </a:ext>
            </a:extLst>
          </p:cNvPr>
          <p:cNvSpPr/>
          <p:nvPr/>
        </p:nvSpPr>
        <p:spPr>
          <a:xfrm>
            <a:off x="5490678" y="37073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734CEAE-13DA-5938-3938-4117FC195732}"/>
              </a:ext>
            </a:extLst>
          </p:cNvPr>
          <p:cNvSpPr/>
          <p:nvPr/>
        </p:nvSpPr>
        <p:spPr>
          <a:xfrm>
            <a:off x="5173132" y="3707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44EC49E-3076-C070-A970-465051F2248C}"/>
              </a:ext>
            </a:extLst>
          </p:cNvPr>
          <p:cNvSpPr/>
          <p:nvPr/>
        </p:nvSpPr>
        <p:spPr>
          <a:xfrm>
            <a:off x="4719673" y="388753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E667526-51BD-667E-8C5B-9F4E3F275F63}"/>
              </a:ext>
            </a:extLst>
          </p:cNvPr>
          <p:cNvSpPr/>
          <p:nvPr/>
        </p:nvSpPr>
        <p:spPr>
          <a:xfrm>
            <a:off x="4719673" y="420223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4A40FA65-154C-3D59-36AA-DA3524D5045F}"/>
              </a:ext>
            </a:extLst>
          </p:cNvPr>
          <p:cNvSpPr/>
          <p:nvPr/>
        </p:nvSpPr>
        <p:spPr>
          <a:xfrm>
            <a:off x="4855586" y="4022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63E991B-3C27-D9B8-C2A3-4527250A4D15}"/>
              </a:ext>
            </a:extLst>
          </p:cNvPr>
          <p:cNvSpPr/>
          <p:nvPr/>
        </p:nvSpPr>
        <p:spPr>
          <a:xfrm>
            <a:off x="4855586" y="4336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49F5CF5-76CD-1265-BD90-92965B779C3F}"/>
              </a:ext>
            </a:extLst>
          </p:cNvPr>
          <p:cNvSpPr/>
          <p:nvPr/>
        </p:nvSpPr>
        <p:spPr>
          <a:xfrm>
            <a:off x="5037218" y="388753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9716637-D19C-9637-323A-4D80BB0CEFB8}"/>
              </a:ext>
            </a:extLst>
          </p:cNvPr>
          <p:cNvSpPr/>
          <p:nvPr/>
        </p:nvSpPr>
        <p:spPr>
          <a:xfrm>
            <a:off x="5354764" y="388753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F54BB05-3AEB-F65A-35B3-3A40C2294A32}"/>
              </a:ext>
            </a:extLst>
          </p:cNvPr>
          <p:cNvSpPr/>
          <p:nvPr/>
        </p:nvSpPr>
        <p:spPr>
          <a:xfrm>
            <a:off x="5037218" y="420223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B2F987D-436D-3E02-D969-460F810F2F07}"/>
              </a:ext>
            </a:extLst>
          </p:cNvPr>
          <p:cNvSpPr/>
          <p:nvPr/>
        </p:nvSpPr>
        <p:spPr>
          <a:xfrm>
            <a:off x="5354764" y="420223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1F14A23-5455-F673-796A-AB3097A8B9C8}"/>
              </a:ext>
            </a:extLst>
          </p:cNvPr>
          <p:cNvSpPr/>
          <p:nvPr/>
        </p:nvSpPr>
        <p:spPr>
          <a:xfrm>
            <a:off x="5173131" y="40220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CF9FCF5-FDA5-162E-FEC1-96D1994A8937}"/>
              </a:ext>
            </a:extLst>
          </p:cNvPr>
          <p:cNvSpPr/>
          <p:nvPr/>
        </p:nvSpPr>
        <p:spPr>
          <a:xfrm>
            <a:off x="5490677" y="4022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200EE5F-7E20-505E-CE46-F0BFE6AAA6E5}"/>
              </a:ext>
            </a:extLst>
          </p:cNvPr>
          <p:cNvSpPr/>
          <p:nvPr/>
        </p:nvSpPr>
        <p:spPr>
          <a:xfrm>
            <a:off x="5490677" y="4336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B9A4B3B-26AB-FDEC-2409-9C1F45D5CA4E}"/>
              </a:ext>
            </a:extLst>
          </p:cNvPr>
          <p:cNvSpPr/>
          <p:nvPr/>
        </p:nvSpPr>
        <p:spPr>
          <a:xfrm>
            <a:off x="5173131" y="4336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0CA5584-C195-3D4B-7096-335E90F914A2}"/>
              </a:ext>
            </a:extLst>
          </p:cNvPr>
          <p:cNvSpPr/>
          <p:nvPr/>
        </p:nvSpPr>
        <p:spPr>
          <a:xfrm>
            <a:off x="5672309" y="35728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5019BD5-468D-D2C2-3AE1-ED4FADC192FF}"/>
              </a:ext>
            </a:extLst>
          </p:cNvPr>
          <p:cNvSpPr/>
          <p:nvPr/>
        </p:nvSpPr>
        <p:spPr>
          <a:xfrm>
            <a:off x="5808222" y="3707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2BF09BD-4366-7013-02ED-B83BC97E92D8}"/>
              </a:ext>
            </a:extLst>
          </p:cNvPr>
          <p:cNvSpPr/>
          <p:nvPr/>
        </p:nvSpPr>
        <p:spPr>
          <a:xfrm>
            <a:off x="5672308" y="388753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4863E83-6828-BDBD-F0DE-FF09BD300C01}"/>
              </a:ext>
            </a:extLst>
          </p:cNvPr>
          <p:cNvSpPr/>
          <p:nvPr/>
        </p:nvSpPr>
        <p:spPr>
          <a:xfrm>
            <a:off x="5672308" y="4202230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3746F75-978C-AEA2-9666-152186D00E57}"/>
              </a:ext>
            </a:extLst>
          </p:cNvPr>
          <p:cNvSpPr/>
          <p:nvPr/>
        </p:nvSpPr>
        <p:spPr>
          <a:xfrm>
            <a:off x="5808221" y="402202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3C3280E-A2F3-4A40-D727-14C8FEFD3D69}"/>
              </a:ext>
            </a:extLst>
          </p:cNvPr>
          <p:cNvSpPr/>
          <p:nvPr/>
        </p:nvSpPr>
        <p:spPr>
          <a:xfrm>
            <a:off x="5808221" y="433671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62D6B94-6763-0D3C-91BA-8E8D14B2DB42}"/>
              </a:ext>
            </a:extLst>
          </p:cNvPr>
          <p:cNvSpPr/>
          <p:nvPr/>
        </p:nvSpPr>
        <p:spPr>
          <a:xfrm>
            <a:off x="4719673" y="45169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4ACD041-4FDD-E1A0-1669-29B6EAEA17CF}"/>
              </a:ext>
            </a:extLst>
          </p:cNvPr>
          <p:cNvSpPr/>
          <p:nvPr/>
        </p:nvSpPr>
        <p:spPr>
          <a:xfrm>
            <a:off x="4719673" y="483161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EAFC960B-F1BC-4983-A2EC-9766F699A184}"/>
              </a:ext>
            </a:extLst>
          </p:cNvPr>
          <p:cNvSpPr/>
          <p:nvPr/>
        </p:nvSpPr>
        <p:spPr>
          <a:xfrm>
            <a:off x="4855586" y="4651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8200E35-F351-B3FE-2BFB-D85708AEEBF8}"/>
              </a:ext>
            </a:extLst>
          </p:cNvPr>
          <p:cNvSpPr/>
          <p:nvPr/>
        </p:nvSpPr>
        <p:spPr>
          <a:xfrm>
            <a:off x="4855586" y="49661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EFEDF55-BD60-2A09-9474-091D30A3EFCB}"/>
              </a:ext>
            </a:extLst>
          </p:cNvPr>
          <p:cNvSpPr/>
          <p:nvPr/>
        </p:nvSpPr>
        <p:spPr>
          <a:xfrm>
            <a:off x="5037218" y="45169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70D3A1-5E3E-4DF3-3758-0F757A7DE6C4}"/>
              </a:ext>
            </a:extLst>
          </p:cNvPr>
          <p:cNvSpPr/>
          <p:nvPr/>
        </p:nvSpPr>
        <p:spPr>
          <a:xfrm>
            <a:off x="5354764" y="451692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C47D4E4-31E6-C426-5861-62D040873F4A}"/>
              </a:ext>
            </a:extLst>
          </p:cNvPr>
          <p:cNvSpPr/>
          <p:nvPr/>
        </p:nvSpPr>
        <p:spPr>
          <a:xfrm>
            <a:off x="5037218" y="483161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68CCC9D-9BB8-5E04-BD32-1C2D1F494194}"/>
              </a:ext>
            </a:extLst>
          </p:cNvPr>
          <p:cNvSpPr/>
          <p:nvPr/>
        </p:nvSpPr>
        <p:spPr>
          <a:xfrm>
            <a:off x="5354764" y="483161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F170A9B-FCE9-3387-1B97-933C1A7A0DAD}"/>
              </a:ext>
            </a:extLst>
          </p:cNvPr>
          <p:cNvSpPr/>
          <p:nvPr/>
        </p:nvSpPr>
        <p:spPr>
          <a:xfrm>
            <a:off x="5173131" y="4651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CB3F856-7766-C8E8-DE6A-16A9C4E45370}"/>
              </a:ext>
            </a:extLst>
          </p:cNvPr>
          <p:cNvSpPr/>
          <p:nvPr/>
        </p:nvSpPr>
        <p:spPr>
          <a:xfrm>
            <a:off x="5490677" y="465141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670B478-D91D-02E8-C3AD-71D47393ADA7}"/>
              </a:ext>
            </a:extLst>
          </p:cNvPr>
          <p:cNvSpPr/>
          <p:nvPr/>
        </p:nvSpPr>
        <p:spPr>
          <a:xfrm>
            <a:off x="5490677" y="496610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2A0184B-3AD1-04BD-D1F4-F9609719A5E7}"/>
              </a:ext>
            </a:extLst>
          </p:cNvPr>
          <p:cNvSpPr/>
          <p:nvPr/>
        </p:nvSpPr>
        <p:spPr>
          <a:xfrm>
            <a:off x="5173131" y="4966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51CB2D1-83ED-3A39-76CE-F7DC7F112242}"/>
              </a:ext>
            </a:extLst>
          </p:cNvPr>
          <p:cNvSpPr/>
          <p:nvPr/>
        </p:nvSpPr>
        <p:spPr>
          <a:xfrm>
            <a:off x="4719672" y="514631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4D55FA6A-3A7A-31C0-EA88-A28452BB4C66}"/>
              </a:ext>
            </a:extLst>
          </p:cNvPr>
          <p:cNvSpPr/>
          <p:nvPr/>
        </p:nvSpPr>
        <p:spPr>
          <a:xfrm>
            <a:off x="4855585" y="5280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C5C00FF-834B-2E6C-10C0-132C0649BCAD}"/>
              </a:ext>
            </a:extLst>
          </p:cNvPr>
          <p:cNvSpPr/>
          <p:nvPr/>
        </p:nvSpPr>
        <p:spPr>
          <a:xfrm>
            <a:off x="5037217" y="514631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D10D268-A349-6B60-3103-B188E7AC4330}"/>
              </a:ext>
            </a:extLst>
          </p:cNvPr>
          <p:cNvSpPr/>
          <p:nvPr/>
        </p:nvSpPr>
        <p:spPr>
          <a:xfrm>
            <a:off x="5354763" y="514631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2EBADEA-983A-E586-614C-A8F85BBC8A10}"/>
              </a:ext>
            </a:extLst>
          </p:cNvPr>
          <p:cNvSpPr/>
          <p:nvPr/>
        </p:nvSpPr>
        <p:spPr>
          <a:xfrm>
            <a:off x="5173130" y="528080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14CF478-D376-030E-1A68-B675DA657A6C}"/>
              </a:ext>
            </a:extLst>
          </p:cNvPr>
          <p:cNvSpPr/>
          <p:nvPr/>
        </p:nvSpPr>
        <p:spPr>
          <a:xfrm>
            <a:off x="5490676" y="528080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776E175-8A39-F20B-CD03-41EFB9D9E521}"/>
              </a:ext>
            </a:extLst>
          </p:cNvPr>
          <p:cNvSpPr/>
          <p:nvPr/>
        </p:nvSpPr>
        <p:spPr>
          <a:xfrm>
            <a:off x="5672308" y="451692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75BAF25-04C5-32C3-5E5A-7864DFD7AC44}"/>
              </a:ext>
            </a:extLst>
          </p:cNvPr>
          <p:cNvSpPr/>
          <p:nvPr/>
        </p:nvSpPr>
        <p:spPr>
          <a:xfrm>
            <a:off x="5672308" y="483161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7675112-C0BF-EA4D-03F0-9DF97FB38362}"/>
              </a:ext>
            </a:extLst>
          </p:cNvPr>
          <p:cNvSpPr/>
          <p:nvPr/>
        </p:nvSpPr>
        <p:spPr>
          <a:xfrm>
            <a:off x="5808221" y="465141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97356C23-633A-1C8C-7ADF-24B23B3FC09B}"/>
              </a:ext>
            </a:extLst>
          </p:cNvPr>
          <p:cNvSpPr/>
          <p:nvPr/>
        </p:nvSpPr>
        <p:spPr>
          <a:xfrm>
            <a:off x="5808221" y="4966106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6CD2840-1DE1-BC9E-697D-C1E9B6FAA054}"/>
              </a:ext>
            </a:extLst>
          </p:cNvPr>
          <p:cNvSpPr/>
          <p:nvPr/>
        </p:nvSpPr>
        <p:spPr>
          <a:xfrm>
            <a:off x="5672307" y="514631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04154FF-BD12-6D03-B21E-5553CD6F68E9}"/>
              </a:ext>
            </a:extLst>
          </p:cNvPr>
          <p:cNvSpPr/>
          <p:nvPr/>
        </p:nvSpPr>
        <p:spPr>
          <a:xfrm>
            <a:off x="5808220" y="528080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AAB5D5C-4931-1653-528F-34C4A4DD562C}"/>
              </a:ext>
            </a:extLst>
          </p:cNvPr>
          <p:cNvSpPr/>
          <p:nvPr/>
        </p:nvSpPr>
        <p:spPr>
          <a:xfrm>
            <a:off x="4733877" y="3579977"/>
            <a:ext cx="620885" cy="622251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8AAE57C4-4989-6C21-BC48-3293DE76213E}"/>
              </a:ext>
            </a:extLst>
          </p:cNvPr>
          <p:cNvSpPr/>
          <p:nvPr/>
        </p:nvSpPr>
        <p:spPr>
          <a:xfrm>
            <a:off x="4751884" y="3637625"/>
            <a:ext cx="445168" cy="1738563"/>
          </a:xfrm>
          <a:custGeom>
            <a:avLst/>
            <a:gdLst>
              <a:gd name="connsiteX0" fmla="*/ 6016 w 445168"/>
              <a:gd name="connsiteY0" fmla="*/ 0 h 1738563"/>
              <a:gd name="connsiteX1" fmla="*/ 0 w 445168"/>
              <a:gd name="connsiteY1" fmla="*/ 1726532 h 1738563"/>
              <a:gd name="connsiteX2" fmla="*/ 445168 w 445168"/>
              <a:gd name="connsiteY2" fmla="*/ 1738563 h 1738563"/>
              <a:gd name="connsiteX3" fmla="*/ 6016 w 445168"/>
              <a:gd name="connsiteY3" fmla="*/ 0 h 17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168" h="1738563">
                <a:moveTo>
                  <a:pt x="6016" y="0"/>
                </a:moveTo>
                <a:cubicBezTo>
                  <a:pt x="4011" y="575511"/>
                  <a:pt x="2005" y="1151021"/>
                  <a:pt x="0" y="1726532"/>
                </a:cubicBezTo>
                <a:lnTo>
                  <a:pt x="445168" y="1738563"/>
                </a:lnTo>
                <a:lnTo>
                  <a:pt x="6016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78C68B0-FEBB-A539-257A-0D73DB78DBD7}"/>
              </a:ext>
            </a:extLst>
          </p:cNvPr>
          <p:cNvSpPr/>
          <p:nvPr/>
        </p:nvSpPr>
        <p:spPr>
          <a:xfrm>
            <a:off x="4733877" y="4209363"/>
            <a:ext cx="620885" cy="6222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15EFD2E-0AAB-CDBD-B675-23DF9140EA5D}"/>
              </a:ext>
            </a:extLst>
          </p:cNvPr>
          <p:cNvSpPr/>
          <p:nvPr/>
        </p:nvSpPr>
        <p:spPr>
          <a:xfrm>
            <a:off x="4733875" y="4831614"/>
            <a:ext cx="620885" cy="6222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D33EB98-9E1D-2287-29EA-8F76ABED5C87}"/>
              </a:ext>
            </a:extLst>
          </p:cNvPr>
          <p:cNvSpPr/>
          <p:nvPr/>
        </p:nvSpPr>
        <p:spPr>
          <a:xfrm>
            <a:off x="5026926" y="4212642"/>
            <a:ext cx="331746" cy="625814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262055F-B97D-4E73-7864-6A8E7E4097B5}"/>
              </a:ext>
            </a:extLst>
          </p:cNvPr>
          <p:cNvSpPr/>
          <p:nvPr/>
        </p:nvSpPr>
        <p:spPr>
          <a:xfrm>
            <a:off x="4719668" y="4212933"/>
            <a:ext cx="324153" cy="615113"/>
          </a:xfrm>
          <a:prstGeom prst="rect">
            <a:avLst/>
          </a:prstGeom>
          <a:solidFill>
            <a:srgbClr val="00B05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75EB60C-2902-7A46-DA00-234DE9171E38}"/>
              </a:ext>
            </a:extLst>
          </p:cNvPr>
          <p:cNvSpPr/>
          <p:nvPr/>
        </p:nvSpPr>
        <p:spPr>
          <a:xfrm>
            <a:off x="5035364" y="5142739"/>
            <a:ext cx="324153" cy="318251"/>
          </a:xfrm>
          <a:prstGeom prst="rect">
            <a:avLst/>
          </a:prstGeom>
          <a:solidFill>
            <a:srgbClr val="00B05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35C66FC-27CF-F214-EA19-9DC7E16755A0}"/>
              </a:ext>
            </a:extLst>
          </p:cNvPr>
          <p:cNvSpPr/>
          <p:nvPr/>
        </p:nvSpPr>
        <p:spPr>
          <a:xfrm>
            <a:off x="4721615" y="4823864"/>
            <a:ext cx="307147" cy="615113"/>
          </a:xfrm>
          <a:prstGeom prst="rect">
            <a:avLst/>
          </a:prstGeom>
          <a:solidFill>
            <a:srgbClr val="00B05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FB11097-9147-3174-C4B1-9E56B3D8B544}"/>
              </a:ext>
            </a:extLst>
          </p:cNvPr>
          <p:cNvSpPr/>
          <p:nvPr/>
        </p:nvSpPr>
        <p:spPr>
          <a:xfrm>
            <a:off x="5034373" y="4849452"/>
            <a:ext cx="331746" cy="296234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1640C27-8406-87F3-C216-5AFD50B7BA21}"/>
              </a:ext>
            </a:extLst>
          </p:cNvPr>
          <p:cNvSpPr txBox="1"/>
          <p:nvPr/>
        </p:nvSpPr>
        <p:spPr>
          <a:xfrm>
            <a:off x="6446755" y="3572841"/>
            <a:ext cx="1608542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Потрібно вдвічі менше проходжень, ніж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4x1 pattern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75FF2D0-CEDA-B6C8-CCBC-EE4CE5D8FEA4}"/>
              </a:ext>
            </a:extLst>
          </p:cNvPr>
          <p:cNvSpPr txBox="1"/>
          <p:nvPr/>
        </p:nvSpPr>
        <p:spPr>
          <a:xfrm>
            <a:off x="1499220" y="5775160"/>
            <a:ext cx="2218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4x1 </a:t>
            </a:r>
            <a:r>
              <a:rPr lang="uk-UA" dirty="0">
                <a:latin typeface="Consolas" panose="020B0609020204030204" pitchFamily="49" charset="0"/>
              </a:rPr>
              <a:t>Шаблон Обходу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948E2C5-8929-B9A1-62A7-B16A99EF1DCB}"/>
              </a:ext>
            </a:extLst>
          </p:cNvPr>
          <p:cNvSpPr txBox="1"/>
          <p:nvPr/>
        </p:nvSpPr>
        <p:spPr>
          <a:xfrm>
            <a:off x="4635452" y="5778307"/>
            <a:ext cx="2218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2x2 </a:t>
            </a:r>
            <a:r>
              <a:rPr lang="uk-UA" dirty="0">
                <a:latin typeface="Consolas" panose="020B0609020204030204" pitchFamily="49" charset="0"/>
              </a:rPr>
              <a:t>Шаблон Обходу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6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10" grpId="0" animBg="1"/>
      <p:bldP spid="111" grpId="0" animBg="1"/>
      <p:bldP spid="112" grpId="0" animBg="1"/>
      <p:bldP spid="113" grpId="0" animBg="1"/>
      <p:bldP spid="126" grpId="0" animBg="1"/>
      <p:bldP spid="127" grpId="0" animBg="1"/>
      <p:bldP spid="176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34B8-60AC-210A-4232-46792A2A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2x2 SIMD </a:t>
            </a:r>
            <a:r>
              <a:rPr lang="uk-UA" dirty="0">
                <a:latin typeface="YouTube Sans"/>
              </a:rPr>
              <a:t>Шаблон обходу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5486E-08F5-D1B9-7C16-543E2B40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175524" cy="198862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Якщо ми перетворимо наш растеризатор на використання шаблону обходу 2x2, ми більше не будемо схилятися до ширших трикутників і матимемо загальну кращу продуктивність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Єдина проблема полягає в тому, що зараз ми виконуємо послідовні завантаження пам’яті буфера кадрів/глибини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Якщо наш шаблон обходу </a:t>
            </a:r>
            <a:r>
              <a:rPr lang="uk-UA" dirty="0">
                <a:latin typeface="YouTube Sans"/>
              </a:rPr>
              <a:t>є </a:t>
            </a:r>
            <a:r>
              <a:rPr lang="ru-RU" dirty="0">
                <a:latin typeface="YouTube Sans"/>
              </a:rPr>
              <a:t>2x2, ми більше не будемо послідовно читати пам</a:t>
            </a:r>
            <a:r>
              <a:rPr lang="en-US" dirty="0">
                <a:latin typeface="YouTube Sans"/>
              </a:rPr>
              <a:t>’</a:t>
            </a:r>
            <a:r>
              <a:rPr lang="ru-RU" dirty="0">
                <a:latin typeface="YouTube Sans"/>
              </a:rPr>
              <a:t>ять</a:t>
            </a:r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557FD3-4727-0730-9F05-853384F21026}"/>
              </a:ext>
            </a:extLst>
          </p:cNvPr>
          <p:cNvSpPr/>
          <p:nvPr/>
        </p:nvSpPr>
        <p:spPr>
          <a:xfrm>
            <a:off x="1721805" y="395716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FB27B7-24AB-D1A4-6595-AC5F905BFAC9}"/>
              </a:ext>
            </a:extLst>
          </p:cNvPr>
          <p:cNvSpPr/>
          <p:nvPr/>
        </p:nvSpPr>
        <p:spPr>
          <a:xfrm>
            <a:off x="1857718" y="40916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F8316C-7049-7D0E-4F8D-E799AAEFD69E}"/>
              </a:ext>
            </a:extLst>
          </p:cNvPr>
          <p:cNvSpPr/>
          <p:nvPr/>
        </p:nvSpPr>
        <p:spPr>
          <a:xfrm>
            <a:off x="2039350" y="395716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9B67E9-124D-7B91-6609-F9FC8D637CE7}"/>
              </a:ext>
            </a:extLst>
          </p:cNvPr>
          <p:cNvSpPr/>
          <p:nvPr/>
        </p:nvSpPr>
        <p:spPr>
          <a:xfrm>
            <a:off x="2356896" y="395716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E503B2-9A5C-4272-61ED-7ED0748A3D6D}"/>
              </a:ext>
            </a:extLst>
          </p:cNvPr>
          <p:cNvSpPr/>
          <p:nvPr/>
        </p:nvSpPr>
        <p:spPr>
          <a:xfrm>
            <a:off x="2492809" y="40916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4D53BF-653D-3C93-D573-9E47FA79A351}"/>
              </a:ext>
            </a:extLst>
          </p:cNvPr>
          <p:cNvSpPr/>
          <p:nvPr/>
        </p:nvSpPr>
        <p:spPr>
          <a:xfrm>
            <a:off x="2175263" y="40916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24857B-885B-0A60-F35D-714D7C915934}"/>
              </a:ext>
            </a:extLst>
          </p:cNvPr>
          <p:cNvSpPr/>
          <p:nvPr/>
        </p:nvSpPr>
        <p:spPr>
          <a:xfrm>
            <a:off x="1721804" y="427185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DE61F3-3FD9-7E3E-F7F3-06F0F0CE9FDB}"/>
              </a:ext>
            </a:extLst>
          </p:cNvPr>
          <p:cNvSpPr/>
          <p:nvPr/>
        </p:nvSpPr>
        <p:spPr>
          <a:xfrm>
            <a:off x="1721804" y="45865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2CA3DF-FE3D-636B-F9FD-EECE454509ED}"/>
              </a:ext>
            </a:extLst>
          </p:cNvPr>
          <p:cNvSpPr/>
          <p:nvPr/>
        </p:nvSpPr>
        <p:spPr>
          <a:xfrm>
            <a:off x="1857717" y="440634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8239E2-EF90-0723-834A-FA46D3A9C1CC}"/>
              </a:ext>
            </a:extLst>
          </p:cNvPr>
          <p:cNvSpPr/>
          <p:nvPr/>
        </p:nvSpPr>
        <p:spPr>
          <a:xfrm>
            <a:off x="1857717" y="4721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6CC4B-5762-B8BC-7076-600E89340A88}"/>
              </a:ext>
            </a:extLst>
          </p:cNvPr>
          <p:cNvSpPr/>
          <p:nvPr/>
        </p:nvSpPr>
        <p:spPr>
          <a:xfrm>
            <a:off x="2039349" y="427185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006C49-DB1A-F2BE-9A1B-575C001CCE1F}"/>
              </a:ext>
            </a:extLst>
          </p:cNvPr>
          <p:cNvSpPr/>
          <p:nvPr/>
        </p:nvSpPr>
        <p:spPr>
          <a:xfrm>
            <a:off x="2356895" y="427185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CE1A9F-690D-5F87-34FF-576C46132AD7}"/>
              </a:ext>
            </a:extLst>
          </p:cNvPr>
          <p:cNvSpPr/>
          <p:nvPr/>
        </p:nvSpPr>
        <p:spPr>
          <a:xfrm>
            <a:off x="2039349" y="45865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9215A0-F2D9-7C26-DE90-9D1AB54E8327}"/>
              </a:ext>
            </a:extLst>
          </p:cNvPr>
          <p:cNvSpPr/>
          <p:nvPr/>
        </p:nvSpPr>
        <p:spPr>
          <a:xfrm>
            <a:off x="2356895" y="45865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11F198D-195F-B561-75EF-A0242DC0D454}"/>
              </a:ext>
            </a:extLst>
          </p:cNvPr>
          <p:cNvSpPr/>
          <p:nvPr/>
        </p:nvSpPr>
        <p:spPr>
          <a:xfrm>
            <a:off x="2175262" y="44063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B863F7-ECC9-D4A3-72F7-C7210C38B67D}"/>
              </a:ext>
            </a:extLst>
          </p:cNvPr>
          <p:cNvSpPr/>
          <p:nvPr/>
        </p:nvSpPr>
        <p:spPr>
          <a:xfrm>
            <a:off x="2492808" y="440634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25D414-AE29-1FF2-F4AC-F2DBD3C77FF7}"/>
              </a:ext>
            </a:extLst>
          </p:cNvPr>
          <p:cNvSpPr/>
          <p:nvPr/>
        </p:nvSpPr>
        <p:spPr>
          <a:xfrm>
            <a:off x="2492808" y="4721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21DDE4-7582-9F9B-8A1F-4D90866F6CA0}"/>
              </a:ext>
            </a:extLst>
          </p:cNvPr>
          <p:cNvSpPr/>
          <p:nvPr/>
        </p:nvSpPr>
        <p:spPr>
          <a:xfrm>
            <a:off x="2175262" y="47210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C59EDB-440C-729D-B0BE-9CFCD5E5C4D1}"/>
              </a:ext>
            </a:extLst>
          </p:cNvPr>
          <p:cNvSpPr/>
          <p:nvPr/>
        </p:nvSpPr>
        <p:spPr>
          <a:xfrm>
            <a:off x="2674440" y="395716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B82F68-62A3-BF12-6458-6BB75D08516A}"/>
              </a:ext>
            </a:extLst>
          </p:cNvPr>
          <p:cNvSpPr/>
          <p:nvPr/>
        </p:nvSpPr>
        <p:spPr>
          <a:xfrm>
            <a:off x="2810353" y="40916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89BDE2-0491-ED48-333A-F3C4CBB8720E}"/>
              </a:ext>
            </a:extLst>
          </p:cNvPr>
          <p:cNvSpPr/>
          <p:nvPr/>
        </p:nvSpPr>
        <p:spPr>
          <a:xfrm>
            <a:off x="2674439" y="4271858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97566B-7A84-B052-FCDB-55D0F0D60367}"/>
              </a:ext>
            </a:extLst>
          </p:cNvPr>
          <p:cNvSpPr/>
          <p:nvPr/>
        </p:nvSpPr>
        <p:spPr>
          <a:xfrm>
            <a:off x="2674439" y="458655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281D0-B180-137E-13B7-8B30186ADBD0}"/>
              </a:ext>
            </a:extLst>
          </p:cNvPr>
          <p:cNvSpPr/>
          <p:nvPr/>
        </p:nvSpPr>
        <p:spPr>
          <a:xfrm>
            <a:off x="2810352" y="440634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D22654-94DC-E447-52F7-F58E12A289DB}"/>
              </a:ext>
            </a:extLst>
          </p:cNvPr>
          <p:cNvSpPr/>
          <p:nvPr/>
        </p:nvSpPr>
        <p:spPr>
          <a:xfrm>
            <a:off x="2810352" y="472104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2EE488-09BD-C5B8-EE9A-7B90E26B1200}"/>
              </a:ext>
            </a:extLst>
          </p:cNvPr>
          <p:cNvSpPr/>
          <p:nvPr/>
        </p:nvSpPr>
        <p:spPr>
          <a:xfrm>
            <a:off x="1721804" y="49012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EBA39B6-EE03-48D5-3808-53DF116357A0}"/>
              </a:ext>
            </a:extLst>
          </p:cNvPr>
          <p:cNvSpPr/>
          <p:nvPr/>
        </p:nvSpPr>
        <p:spPr>
          <a:xfrm>
            <a:off x="1857717" y="50357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6F6E0D-8D8F-4739-8E42-61DDA70085B6}"/>
              </a:ext>
            </a:extLst>
          </p:cNvPr>
          <p:cNvSpPr/>
          <p:nvPr/>
        </p:nvSpPr>
        <p:spPr>
          <a:xfrm>
            <a:off x="2039349" y="49012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482FC1-6093-B3A4-562B-395D5B4405E5}"/>
              </a:ext>
            </a:extLst>
          </p:cNvPr>
          <p:cNvSpPr/>
          <p:nvPr/>
        </p:nvSpPr>
        <p:spPr>
          <a:xfrm>
            <a:off x="2356895" y="490124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803E28-8D74-043F-758B-F19304A88651}"/>
              </a:ext>
            </a:extLst>
          </p:cNvPr>
          <p:cNvSpPr/>
          <p:nvPr/>
        </p:nvSpPr>
        <p:spPr>
          <a:xfrm>
            <a:off x="2175262" y="50357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2EEB7E-E2C1-DD5C-A005-0E03646B42D3}"/>
              </a:ext>
            </a:extLst>
          </p:cNvPr>
          <p:cNvSpPr/>
          <p:nvPr/>
        </p:nvSpPr>
        <p:spPr>
          <a:xfrm>
            <a:off x="2492808" y="503573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ED64DE-CF17-A795-4FC8-ED1F710AAC20}"/>
              </a:ext>
            </a:extLst>
          </p:cNvPr>
          <p:cNvSpPr/>
          <p:nvPr/>
        </p:nvSpPr>
        <p:spPr>
          <a:xfrm>
            <a:off x="2674439" y="490124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C7F981A-3441-CC4A-78CF-0D41E415F6B7}"/>
              </a:ext>
            </a:extLst>
          </p:cNvPr>
          <p:cNvSpPr/>
          <p:nvPr/>
        </p:nvSpPr>
        <p:spPr>
          <a:xfrm>
            <a:off x="2810352" y="503573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198925-C825-E16E-E0AF-3D712515B00C}"/>
              </a:ext>
            </a:extLst>
          </p:cNvPr>
          <p:cNvSpPr/>
          <p:nvPr/>
        </p:nvSpPr>
        <p:spPr>
          <a:xfrm>
            <a:off x="1727009" y="3960181"/>
            <a:ext cx="1259768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676C438-326E-AF54-1384-5F21D6792A93}"/>
              </a:ext>
            </a:extLst>
          </p:cNvPr>
          <p:cNvSpPr/>
          <p:nvPr/>
        </p:nvSpPr>
        <p:spPr>
          <a:xfrm>
            <a:off x="6308999" y="3959154"/>
            <a:ext cx="620885" cy="622251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94E453D-0DB5-E5E0-2A93-9C715B02F937}"/>
              </a:ext>
            </a:extLst>
          </p:cNvPr>
          <p:cNvSpPr/>
          <p:nvPr/>
        </p:nvSpPr>
        <p:spPr>
          <a:xfrm>
            <a:off x="1708478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F2FCAAC-8903-1DAC-7A29-CCA6346D22B2}"/>
              </a:ext>
            </a:extLst>
          </p:cNvPr>
          <p:cNvSpPr/>
          <p:nvPr/>
        </p:nvSpPr>
        <p:spPr>
          <a:xfrm>
            <a:off x="2026023" y="549017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3EB05C4-AA6C-B025-32EC-B33F1388C50E}"/>
              </a:ext>
            </a:extLst>
          </p:cNvPr>
          <p:cNvSpPr/>
          <p:nvPr/>
        </p:nvSpPr>
        <p:spPr>
          <a:xfrm>
            <a:off x="2343568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BFC317-5BF8-FB37-3472-D9D555B9BC7F}"/>
              </a:ext>
            </a:extLst>
          </p:cNvPr>
          <p:cNvSpPr/>
          <p:nvPr/>
        </p:nvSpPr>
        <p:spPr>
          <a:xfrm>
            <a:off x="2663080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54C9BA6-3579-C547-70C2-36C2F9A8B06E}"/>
              </a:ext>
            </a:extLst>
          </p:cNvPr>
          <p:cNvSpPr/>
          <p:nvPr/>
        </p:nvSpPr>
        <p:spPr>
          <a:xfrm>
            <a:off x="2980624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473FFBC-2403-96D0-19A9-4B6654C8C9B6}"/>
              </a:ext>
            </a:extLst>
          </p:cNvPr>
          <p:cNvSpPr/>
          <p:nvPr/>
        </p:nvSpPr>
        <p:spPr>
          <a:xfrm>
            <a:off x="3298170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E50B962-840B-A153-CDEA-EA9B473A0F70}"/>
              </a:ext>
            </a:extLst>
          </p:cNvPr>
          <p:cNvSpPr/>
          <p:nvPr/>
        </p:nvSpPr>
        <p:spPr>
          <a:xfrm>
            <a:off x="3615715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3E1938A-AD51-F082-86C4-D004EC1CAF16}"/>
              </a:ext>
            </a:extLst>
          </p:cNvPr>
          <p:cNvSpPr/>
          <p:nvPr/>
        </p:nvSpPr>
        <p:spPr>
          <a:xfrm>
            <a:off x="3933259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1E03AF-8840-D92E-8CC7-61337B56C58F}"/>
              </a:ext>
            </a:extLst>
          </p:cNvPr>
          <p:cNvSpPr/>
          <p:nvPr/>
        </p:nvSpPr>
        <p:spPr>
          <a:xfrm>
            <a:off x="1720855" y="5485024"/>
            <a:ext cx="1259768" cy="3146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B1E3C2A-AA35-F108-EEF9-E36FEBA12C33}"/>
              </a:ext>
            </a:extLst>
          </p:cNvPr>
          <p:cNvSpPr/>
          <p:nvPr/>
        </p:nvSpPr>
        <p:spPr>
          <a:xfrm>
            <a:off x="1727009" y="4279750"/>
            <a:ext cx="1259768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BF5AF6E-0427-75F8-5597-99D8BD620898}"/>
              </a:ext>
            </a:extLst>
          </p:cNvPr>
          <p:cNvSpPr/>
          <p:nvPr/>
        </p:nvSpPr>
        <p:spPr>
          <a:xfrm>
            <a:off x="2978657" y="5485024"/>
            <a:ext cx="1259768" cy="3146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58E50F9-FA0F-8FFD-A09C-79244B71690C}"/>
              </a:ext>
            </a:extLst>
          </p:cNvPr>
          <p:cNvSpPr txBox="1"/>
          <p:nvPr/>
        </p:nvSpPr>
        <p:spPr>
          <a:xfrm>
            <a:off x="4250805" y="5457706"/>
            <a:ext cx="38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FBEF469D-2FCE-7977-BD0C-103C0E352D94}"/>
              </a:ext>
            </a:extLst>
          </p:cNvPr>
          <p:cNvSpPr/>
          <p:nvPr/>
        </p:nvSpPr>
        <p:spPr>
          <a:xfrm>
            <a:off x="1404259" y="3957165"/>
            <a:ext cx="195941" cy="125877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0D3024-5301-6811-2BA9-0459A580D6CA}"/>
              </a:ext>
            </a:extLst>
          </p:cNvPr>
          <p:cNvSpPr txBox="1"/>
          <p:nvPr/>
        </p:nvSpPr>
        <p:spPr>
          <a:xfrm>
            <a:off x="216568" y="4137371"/>
            <a:ext cx="9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Буфер Кадру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098B4DE-747F-6338-31D2-72EC2A88ADE6}"/>
              </a:ext>
            </a:extLst>
          </p:cNvPr>
          <p:cNvSpPr txBox="1"/>
          <p:nvPr/>
        </p:nvSpPr>
        <p:spPr>
          <a:xfrm>
            <a:off x="2338510" y="5885826"/>
            <a:ext cx="1370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Consolas" panose="020B0609020204030204" pitchFamily="49" charset="0"/>
              </a:rPr>
              <a:t>Пам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  <a:r>
              <a:rPr lang="uk-UA" sz="1400" dirty="0">
                <a:latin typeface="Consolas" panose="020B0609020204030204" pitchFamily="49" charset="0"/>
              </a:rPr>
              <a:t>ять Буфера Кадру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71F4FA5-84E2-E078-8C54-A30AD61C0906}"/>
              </a:ext>
            </a:extLst>
          </p:cNvPr>
          <p:cNvSpPr/>
          <p:nvPr/>
        </p:nvSpPr>
        <p:spPr>
          <a:xfrm>
            <a:off x="6300950" y="395716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56B173B-D64C-0C39-6BB2-79AAAD8D6A0E}"/>
              </a:ext>
            </a:extLst>
          </p:cNvPr>
          <p:cNvSpPr/>
          <p:nvPr/>
        </p:nvSpPr>
        <p:spPr>
          <a:xfrm>
            <a:off x="6436863" y="40916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3982525-9B90-610E-3BB6-30C3A5275833}"/>
              </a:ext>
            </a:extLst>
          </p:cNvPr>
          <p:cNvSpPr/>
          <p:nvPr/>
        </p:nvSpPr>
        <p:spPr>
          <a:xfrm>
            <a:off x="6618495" y="395716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BA2D664-A0C0-C90B-773B-78B040E6B157}"/>
              </a:ext>
            </a:extLst>
          </p:cNvPr>
          <p:cNvSpPr/>
          <p:nvPr/>
        </p:nvSpPr>
        <p:spPr>
          <a:xfrm>
            <a:off x="6936041" y="395716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D47BEC0-D995-2FB6-F13F-D998BC0A6BF1}"/>
              </a:ext>
            </a:extLst>
          </p:cNvPr>
          <p:cNvSpPr/>
          <p:nvPr/>
        </p:nvSpPr>
        <p:spPr>
          <a:xfrm>
            <a:off x="7071954" y="40916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EE8CC06-AADA-9856-5C33-888D6146CB40}"/>
              </a:ext>
            </a:extLst>
          </p:cNvPr>
          <p:cNvSpPr/>
          <p:nvPr/>
        </p:nvSpPr>
        <p:spPr>
          <a:xfrm>
            <a:off x="6754408" y="40916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85C4432-98C4-9C08-1A06-1784DDF17271}"/>
              </a:ext>
            </a:extLst>
          </p:cNvPr>
          <p:cNvSpPr/>
          <p:nvPr/>
        </p:nvSpPr>
        <p:spPr>
          <a:xfrm>
            <a:off x="6300949" y="427185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49F3606-3A69-99A2-0EF5-5D6BA2F74FC4}"/>
              </a:ext>
            </a:extLst>
          </p:cNvPr>
          <p:cNvSpPr/>
          <p:nvPr/>
        </p:nvSpPr>
        <p:spPr>
          <a:xfrm>
            <a:off x="6300949" y="45865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1F1D3DA-C7AC-A7EE-9C0B-2A589CBD089E}"/>
              </a:ext>
            </a:extLst>
          </p:cNvPr>
          <p:cNvSpPr/>
          <p:nvPr/>
        </p:nvSpPr>
        <p:spPr>
          <a:xfrm>
            <a:off x="6436862" y="440634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79B896E-04A2-A7C1-5F81-154BA8F6185C}"/>
              </a:ext>
            </a:extLst>
          </p:cNvPr>
          <p:cNvSpPr/>
          <p:nvPr/>
        </p:nvSpPr>
        <p:spPr>
          <a:xfrm>
            <a:off x="6436862" y="4721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002C744-1812-757F-9AD9-D716A7F00F98}"/>
              </a:ext>
            </a:extLst>
          </p:cNvPr>
          <p:cNvSpPr/>
          <p:nvPr/>
        </p:nvSpPr>
        <p:spPr>
          <a:xfrm>
            <a:off x="6618494" y="427185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F0A911C-8317-0AB0-69D1-480B3262B9C0}"/>
              </a:ext>
            </a:extLst>
          </p:cNvPr>
          <p:cNvSpPr/>
          <p:nvPr/>
        </p:nvSpPr>
        <p:spPr>
          <a:xfrm>
            <a:off x="6936040" y="427185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9415AB5-16E6-35A2-EA23-BF6BE7306D31}"/>
              </a:ext>
            </a:extLst>
          </p:cNvPr>
          <p:cNvSpPr/>
          <p:nvPr/>
        </p:nvSpPr>
        <p:spPr>
          <a:xfrm>
            <a:off x="6618494" y="45865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558E554-18D1-4DDB-8929-411562F7CA80}"/>
              </a:ext>
            </a:extLst>
          </p:cNvPr>
          <p:cNvSpPr/>
          <p:nvPr/>
        </p:nvSpPr>
        <p:spPr>
          <a:xfrm>
            <a:off x="6936040" y="45865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45BC491-9D70-3F9C-40D3-2B9D9DE5BCD9}"/>
              </a:ext>
            </a:extLst>
          </p:cNvPr>
          <p:cNvSpPr/>
          <p:nvPr/>
        </p:nvSpPr>
        <p:spPr>
          <a:xfrm>
            <a:off x="6754407" y="44063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C317E09-8C31-CE5C-C43D-E7C23EA98981}"/>
              </a:ext>
            </a:extLst>
          </p:cNvPr>
          <p:cNvSpPr/>
          <p:nvPr/>
        </p:nvSpPr>
        <p:spPr>
          <a:xfrm>
            <a:off x="7071953" y="440634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27B9F3E-3116-6242-7E48-C3E2693D36D8}"/>
              </a:ext>
            </a:extLst>
          </p:cNvPr>
          <p:cNvSpPr/>
          <p:nvPr/>
        </p:nvSpPr>
        <p:spPr>
          <a:xfrm>
            <a:off x="7071953" y="4721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D6A67E2-CD8F-F6C2-950B-53A4DADE6B08}"/>
              </a:ext>
            </a:extLst>
          </p:cNvPr>
          <p:cNvSpPr/>
          <p:nvPr/>
        </p:nvSpPr>
        <p:spPr>
          <a:xfrm>
            <a:off x="6754407" y="47210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CD0F462-0632-5F3A-5A45-3328C73B0B77}"/>
              </a:ext>
            </a:extLst>
          </p:cNvPr>
          <p:cNvSpPr/>
          <p:nvPr/>
        </p:nvSpPr>
        <p:spPr>
          <a:xfrm>
            <a:off x="7253585" y="395716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97935E2-7D36-CB04-498E-BC33F8270C9B}"/>
              </a:ext>
            </a:extLst>
          </p:cNvPr>
          <p:cNvSpPr/>
          <p:nvPr/>
        </p:nvSpPr>
        <p:spPr>
          <a:xfrm>
            <a:off x="7389498" y="40916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3C6A245-B409-3885-D405-B3ADB0689DA6}"/>
              </a:ext>
            </a:extLst>
          </p:cNvPr>
          <p:cNvSpPr/>
          <p:nvPr/>
        </p:nvSpPr>
        <p:spPr>
          <a:xfrm>
            <a:off x="7253584" y="4271858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CED3D0-2C2C-01F5-0900-42E136520665}"/>
              </a:ext>
            </a:extLst>
          </p:cNvPr>
          <p:cNvSpPr/>
          <p:nvPr/>
        </p:nvSpPr>
        <p:spPr>
          <a:xfrm>
            <a:off x="7253584" y="458655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5082940-71AC-7E4D-51A7-9C23C4596275}"/>
              </a:ext>
            </a:extLst>
          </p:cNvPr>
          <p:cNvSpPr/>
          <p:nvPr/>
        </p:nvSpPr>
        <p:spPr>
          <a:xfrm>
            <a:off x="7389497" y="440634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792BCB7-9660-1B30-1825-1C639E11652F}"/>
              </a:ext>
            </a:extLst>
          </p:cNvPr>
          <p:cNvSpPr/>
          <p:nvPr/>
        </p:nvSpPr>
        <p:spPr>
          <a:xfrm>
            <a:off x="7389497" y="472104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A651D66-154D-67EB-802E-A637EFE2188E}"/>
              </a:ext>
            </a:extLst>
          </p:cNvPr>
          <p:cNvSpPr/>
          <p:nvPr/>
        </p:nvSpPr>
        <p:spPr>
          <a:xfrm>
            <a:off x="6300949" y="49012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2AF0F5D-3BE9-7D78-D7E8-246D045BA671}"/>
              </a:ext>
            </a:extLst>
          </p:cNvPr>
          <p:cNvSpPr/>
          <p:nvPr/>
        </p:nvSpPr>
        <p:spPr>
          <a:xfrm>
            <a:off x="6436862" y="50357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826F94B-8F72-2969-BBFB-BA21E04F5FE0}"/>
              </a:ext>
            </a:extLst>
          </p:cNvPr>
          <p:cNvSpPr/>
          <p:nvPr/>
        </p:nvSpPr>
        <p:spPr>
          <a:xfrm>
            <a:off x="6618494" y="49012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3EA8D4B-B63F-6A25-1139-6AC3E7C29544}"/>
              </a:ext>
            </a:extLst>
          </p:cNvPr>
          <p:cNvSpPr/>
          <p:nvPr/>
        </p:nvSpPr>
        <p:spPr>
          <a:xfrm>
            <a:off x="6936040" y="490124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3F25141-90F7-D6B0-1E5E-34F3A1DBD5C2}"/>
              </a:ext>
            </a:extLst>
          </p:cNvPr>
          <p:cNvSpPr/>
          <p:nvPr/>
        </p:nvSpPr>
        <p:spPr>
          <a:xfrm>
            <a:off x="6754407" y="50357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F0714C9-D60B-BDC2-B464-4265BA22B425}"/>
              </a:ext>
            </a:extLst>
          </p:cNvPr>
          <p:cNvSpPr/>
          <p:nvPr/>
        </p:nvSpPr>
        <p:spPr>
          <a:xfrm>
            <a:off x="7071953" y="503573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E7B1D65-0B0B-4115-69FE-C1497F5D7E3A}"/>
              </a:ext>
            </a:extLst>
          </p:cNvPr>
          <p:cNvSpPr/>
          <p:nvPr/>
        </p:nvSpPr>
        <p:spPr>
          <a:xfrm>
            <a:off x="7253584" y="490124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0A7B04-0FC0-9770-7093-35A58B93E0F9}"/>
              </a:ext>
            </a:extLst>
          </p:cNvPr>
          <p:cNvSpPr/>
          <p:nvPr/>
        </p:nvSpPr>
        <p:spPr>
          <a:xfrm>
            <a:off x="7389497" y="503573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48A5D90-292B-3EC3-A2D3-ADE00E403744}"/>
              </a:ext>
            </a:extLst>
          </p:cNvPr>
          <p:cNvSpPr/>
          <p:nvPr/>
        </p:nvSpPr>
        <p:spPr>
          <a:xfrm>
            <a:off x="6287623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BADF33-9548-EE2A-71FF-EEC12B32C314}"/>
              </a:ext>
            </a:extLst>
          </p:cNvPr>
          <p:cNvSpPr/>
          <p:nvPr/>
        </p:nvSpPr>
        <p:spPr>
          <a:xfrm>
            <a:off x="6605168" y="549017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383A827-2135-785D-264B-BBCA3C2D6FE7}"/>
              </a:ext>
            </a:extLst>
          </p:cNvPr>
          <p:cNvSpPr/>
          <p:nvPr/>
        </p:nvSpPr>
        <p:spPr>
          <a:xfrm>
            <a:off x="6922713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6334C8-2349-3F89-D31A-C99E5C78E467}"/>
              </a:ext>
            </a:extLst>
          </p:cNvPr>
          <p:cNvSpPr/>
          <p:nvPr/>
        </p:nvSpPr>
        <p:spPr>
          <a:xfrm>
            <a:off x="7242225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867163F-4E76-2BCE-81B2-E4BB23B666E6}"/>
              </a:ext>
            </a:extLst>
          </p:cNvPr>
          <p:cNvSpPr/>
          <p:nvPr/>
        </p:nvSpPr>
        <p:spPr>
          <a:xfrm>
            <a:off x="7559769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CCE86E3-57B6-869A-4DA3-8224D6EDE3E2}"/>
              </a:ext>
            </a:extLst>
          </p:cNvPr>
          <p:cNvSpPr/>
          <p:nvPr/>
        </p:nvSpPr>
        <p:spPr>
          <a:xfrm>
            <a:off x="7877315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53E3D76-B951-F404-8BE4-F1B1385B69CC}"/>
              </a:ext>
            </a:extLst>
          </p:cNvPr>
          <p:cNvSpPr/>
          <p:nvPr/>
        </p:nvSpPr>
        <p:spPr>
          <a:xfrm>
            <a:off x="8194860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B99925D-0FDC-B8E8-C06F-7FB990587915}"/>
              </a:ext>
            </a:extLst>
          </p:cNvPr>
          <p:cNvSpPr/>
          <p:nvPr/>
        </p:nvSpPr>
        <p:spPr>
          <a:xfrm>
            <a:off x="8512404" y="548989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922932D-1C98-A895-5351-1C015AEBF75E}"/>
              </a:ext>
            </a:extLst>
          </p:cNvPr>
          <p:cNvSpPr/>
          <p:nvPr/>
        </p:nvSpPr>
        <p:spPr>
          <a:xfrm>
            <a:off x="6300000" y="5485024"/>
            <a:ext cx="617655" cy="3146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BAFCEE2-F5C8-1088-069E-B34AA5BD5385}"/>
              </a:ext>
            </a:extLst>
          </p:cNvPr>
          <p:cNvSpPr/>
          <p:nvPr/>
        </p:nvSpPr>
        <p:spPr>
          <a:xfrm>
            <a:off x="7557802" y="5485024"/>
            <a:ext cx="637057" cy="3146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0ECE356-7EC2-3A53-4A27-F4FA2304F3AD}"/>
              </a:ext>
            </a:extLst>
          </p:cNvPr>
          <p:cNvSpPr txBox="1"/>
          <p:nvPr/>
        </p:nvSpPr>
        <p:spPr>
          <a:xfrm>
            <a:off x="8829950" y="5457706"/>
            <a:ext cx="38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8" name="Left Brace 177">
            <a:extLst>
              <a:ext uri="{FF2B5EF4-FFF2-40B4-BE49-F238E27FC236}">
                <a16:creationId xmlns:a16="http://schemas.microsoft.com/office/drawing/2014/main" id="{C59031FF-210C-487F-FE3C-781F773464F7}"/>
              </a:ext>
            </a:extLst>
          </p:cNvPr>
          <p:cNvSpPr/>
          <p:nvPr/>
        </p:nvSpPr>
        <p:spPr>
          <a:xfrm>
            <a:off x="5983404" y="3957165"/>
            <a:ext cx="195941" cy="125877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9FDBD67-521F-86B9-7AB9-9EBC52E36739}"/>
              </a:ext>
            </a:extLst>
          </p:cNvPr>
          <p:cNvSpPr txBox="1"/>
          <p:nvPr/>
        </p:nvSpPr>
        <p:spPr>
          <a:xfrm>
            <a:off x="4795713" y="4137371"/>
            <a:ext cx="9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Буфер Кадру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61AAC25-8F19-23FB-9347-EC8ACA9864D6}"/>
              </a:ext>
            </a:extLst>
          </p:cNvPr>
          <p:cNvSpPr txBox="1"/>
          <p:nvPr/>
        </p:nvSpPr>
        <p:spPr>
          <a:xfrm>
            <a:off x="6917655" y="5885826"/>
            <a:ext cx="1370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Consolas" panose="020B0609020204030204" pitchFamily="49" charset="0"/>
              </a:rPr>
              <a:t>Пам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  <a:r>
              <a:rPr lang="uk-UA" sz="1400" dirty="0">
                <a:latin typeface="Consolas" panose="020B0609020204030204" pitchFamily="49" charset="0"/>
              </a:rPr>
              <a:t>ять Буфера Кадру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0D3A03C-F6CC-B18A-24B7-7ED4232C526C}"/>
              </a:ext>
            </a:extLst>
          </p:cNvPr>
          <p:cNvSpPr/>
          <p:nvPr/>
        </p:nvSpPr>
        <p:spPr>
          <a:xfrm>
            <a:off x="6944903" y="3961873"/>
            <a:ext cx="620885" cy="622251"/>
          </a:xfrm>
          <a:prstGeom prst="rect">
            <a:avLst/>
          </a:prstGeom>
          <a:solidFill>
            <a:srgbClr val="00B050">
              <a:alpha val="3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098BC6A-972C-9F4C-B438-EEC4B90BB053}"/>
              </a:ext>
            </a:extLst>
          </p:cNvPr>
          <p:cNvSpPr/>
          <p:nvPr/>
        </p:nvSpPr>
        <p:spPr>
          <a:xfrm>
            <a:off x="6926182" y="5487405"/>
            <a:ext cx="617655" cy="3146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BF845E2-97DA-DBFD-42AC-875924EA0FE9}"/>
              </a:ext>
            </a:extLst>
          </p:cNvPr>
          <p:cNvSpPr/>
          <p:nvPr/>
        </p:nvSpPr>
        <p:spPr>
          <a:xfrm>
            <a:off x="8198518" y="5482256"/>
            <a:ext cx="617655" cy="3146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0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08" grpId="0" animBg="1"/>
      <p:bldP spid="126" grpId="0" animBg="1"/>
      <p:bldP spid="127" grpId="0" animBg="1"/>
      <p:bldP spid="128" grpId="0" animBg="1"/>
      <p:bldP spid="174" grpId="0" animBg="1"/>
      <p:bldP spid="176" grpId="0" animBg="1"/>
      <p:bldP spid="181" grpId="0" animBg="1"/>
      <p:bldP spid="182" grpId="0" animBg="1"/>
      <p:bldP spid="18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C136-E298-6AA3-EDAB-6EFA2823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2x2 SIMD </a:t>
            </a:r>
            <a:r>
              <a:rPr lang="uk-UA" dirty="0">
                <a:latin typeface="YouTube Sans"/>
              </a:rPr>
              <a:t>Шаблон обходу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18EE0-DA74-300F-4924-2F5CD845B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8820591" cy="1268370"/>
          </a:xfrm>
        </p:spPr>
        <p:txBody>
          <a:bodyPr>
            <a:normAutofit fontScale="92500"/>
          </a:bodyPr>
          <a:lstStyle/>
          <a:p>
            <a:r>
              <a:rPr lang="uk-UA" dirty="0">
                <a:latin typeface="YouTube Sans"/>
              </a:rPr>
              <a:t>Рішення полягає в тому, щоб </a:t>
            </a:r>
            <a:r>
              <a:rPr lang="en-US" b="1" dirty="0">
                <a:latin typeface="YouTube Sans"/>
              </a:rPr>
              <a:t>swizzle/</a:t>
            </a:r>
            <a:r>
              <a:rPr lang="uk-UA" b="1" dirty="0">
                <a:latin typeface="YouTube Sans"/>
              </a:rPr>
              <a:t>змінити </a:t>
            </a:r>
            <a:r>
              <a:rPr lang="uk-UA" dirty="0">
                <a:latin typeface="YouTube Sans"/>
              </a:rPr>
              <a:t>буфери кадрів/глибини так, щоб блоки пікселів 2</a:t>
            </a:r>
            <a:r>
              <a:rPr lang="en-US" dirty="0">
                <a:latin typeface="YouTube Sans"/>
              </a:rPr>
              <a:t>x2 </a:t>
            </a:r>
            <a:r>
              <a:rPr lang="uk-UA" dirty="0">
                <a:latin typeface="YouTube Sans"/>
              </a:rPr>
              <a:t>фактично зберігалися в пам’яті послідовно</a:t>
            </a:r>
            <a:endParaRPr lang="en-US" dirty="0">
              <a:latin typeface="YouTube Sans"/>
            </a:endParaRPr>
          </a:p>
          <a:p>
            <a:pPr lvl="1"/>
            <a:r>
              <a:rPr lang="ru-RU" b="1" dirty="0">
                <a:latin typeface="YouTube Sans"/>
              </a:rPr>
              <a:t>Swizzle</a:t>
            </a:r>
            <a:r>
              <a:rPr lang="ru-RU" dirty="0">
                <a:latin typeface="YouTube Sans"/>
              </a:rPr>
              <a:t> означає переорганізувати нашу пам’ять </a:t>
            </a:r>
          </a:p>
          <a:p>
            <a:pPr lvl="1"/>
            <a:r>
              <a:rPr lang="uk-UA" dirty="0">
                <a:latin typeface="YouTube Sans"/>
              </a:rPr>
              <a:t>У цьому контексті, це переорганізувати так</a:t>
            </a:r>
            <a:r>
              <a:rPr lang="ru-RU" dirty="0">
                <a:latin typeface="YouTube Sans"/>
              </a:rPr>
              <a:t>, щоб вона більше не була положення рядком за рядком</a:t>
            </a:r>
            <a:endParaRPr lang="uk-UA" dirty="0">
              <a:latin typeface="YouTube Sans"/>
            </a:endParaRP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2C0A6D16-8611-FF40-37BC-65CC9D1D28C2}"/>
              </a:ext>
            </a:extLst>
          </p:cNvPr>
          <p:cNvSpPr/>
          <p:nvPr/>
        </p:nvSpPr>
        <p:spPr>
          <a:xfrm>
            <a:off x="1507655" y="3331520"/>
            <a:ext cx="195941" cy="125877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43694A-395D-8134-97C7-10C93DD7FAB5}"/>
              </a:ext>
            </a:extLst>
          </p:cNvPr>
          <p:cNvSpPr txBox="1"/>
          <p:nvPr/>
        </p:nvSpPr>
        <p:spPr>
          <a:xfrm>
            <a:off x="319964" y="3511726"/>
            <a:ext cx="9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Буфер Кадру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46F707-F8E1-ECE8-EE2C-8F0791C912D5}"/>
              </a:ext>
            </a:extLst>
          </p:cNvPr>
          <p:cNvSpPr txBox="1"/>
          <p:nvPr/>
        </p:nvSpPr>
        <p:spPr>
          <a:xfrm>
            <a:off x="1969478" y="3244334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269D4FD-4A93-92F4-DFD9-8109DD84912E}"/>
              </a:ext>
            </a:extLst>
          </p:cNvPr>
          <p:cNvSpPr/>
          <p:nvPr/>
        </p:nvSpPr>
        <p:spPr>
          <a:xfrm>
            <a:off x="1969478" y="3244334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54CA132-F1A0-7DF7-C0E7-EBF0561325AD}"/>
              </a:ext>
            </a:extLst>
          </p:cNvPr>
          <p:cNvSpPr txBox="1"/>
          <p:nvPr/>
        </p:nvSpPr>
        <p:spPr>
          <a:xfrm>
            <a:off x="2398213" y="3244335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877CB1-58EE-F9F3-501E-308CB211FBF6}"/>
              </a:ext>
            </a:extLst>
          </p:cNvPr>
          <p:cNvSpPr/>
          <p:nvPr/>
        </p:nvSpPr>
        <p:spPr>
          <a:xfrm>
            <a:off x="2398213" y="3244335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E5B049-D6C8-ADEA-D3D3-22E4D15E3924}"/>
              </a:ext>
            </a:extLst>
          </p:cNvPr>
          <p:cNvSpPr txBox="1"/>
          <p:nvPr/>
        </p:nvSpPr>
        <p:spPr>
          <a:xfrm>
            <a:off x="2829996" y="3244333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9567CB-1D53-2F1E-1D40-E3012FBDB4F5}"/>
              </a:ext>
            </a:extLst>
          </p:cNvPr>
          <p:cNvSpPr/>
          <p:nvPr/>
        </p:nvSpPr>
        <p:spPr>
          <a:xfrm>
            <a:off x="2829996" y="3244333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5CC0A6-025B-1C01-0DEE-CEDBAE60B997}"/>
              </a:ext>
            </a:extLst>
          </p:cNvPr>
          <p:cNvSpPr txBox="1"/>
          <p:nvPr/>
        </p:nvSpPr>
        <p:spPr>
          <a:xfrm>
            <a:off x="3258731" y="3244331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296D47C-55FC-9B1B-A068-BD0FFAE59B8F}"/>
              </a:ext>
            </a:extLst>
          </p:cNvPr>
          <p:cNvSpPr/>
          <p:nvPr/>
        </p:nvSpPr>
        <p:spPr>
          <a:xfrm>
            <a:off x="3258731" y="3244331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6398B6-FEDD-C14A-1651-431E0B487F1E}"/>
              </a:ext>
            </a:extLst>
          </p:cNvPr>
          <p:cNvSpPr txBox="1"/>
          <p:nvPr/>
        </p:nvSpPr>
        <p:spPr>
          <a:xfrm>
            <a:off x="1969478" y="3613666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7452956-3A50-0C57-5D8A-3572552CB26C}"/>
              </a:ext>
            </a:extLst>
          </p:cNvPr>
          <p:cNvSpPr/>
          <p:nvPr/>
        </p:nvSpPr>
        <p:spPr>
          <a:xfrm>
            <a:off x="1969478" y="3613666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37409B-4AA4-9458-EE1D-974C59D8DD2D}"/>
              </a:ext>
            </a:extLst>
          </p:cNvPr>
          <p:cNvSpPr txBox="1"/>
          <p:nvPr/>
        </p:nvSpPr>
        <p:spPr>
          <a:xfrm>
            <a:off x="2398213" y="3613667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D5340E1-884C-BD22-9CDC-2D6D0C8C9991}"/>
              </a:ext>
            </a:extLst>
          </p:cNvPr>
          <p:cNvSpPr/>
          <p:nvPr/>
        </p:nvSpPr>
        <p:spPr>
          <a:xfrm>
            <a:off x="2398213" y="3613667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63EC94-4CC6-C65F-5B38-0033D626066C}"/>
              </a:ext>
            </a:extLst>
          </p:cNvPr>
          <p:cNvSpPr txBox="1"/>
          <p:nvPr/>
        </p:nvSpPr>
        <p:spPr>
          <a:xfrm>
            <a:off x="2829996" y="3613665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8D348C2-7BA9-85C0-41CC-12DFA0CDAD00}"/>
              </a:ext>
            </a:extLst>
          </p:cNvPr>
          <p:cNvSpPr/>
          <p:nvPr/>
        </p:nvSpPr>
        <p:spPr>
          <a:xfrm>
            <a:off x="2829996" y="3613665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4EEB25-54BC-CD4B-790B-5A46BD09303D}"/>
              </a:ext>
            </a:extLst>
          </p:cNvPr>
          <p:cNvSpPr txBox="1"/>
          <p:nvPr/>
        </p:nvSpPr>
        <p:spPr>
          <a:xfrm>
            <a:off x="3258731" y="3613663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9339691-E81A-76A8-C041-9DD6F511220E}"/>
              </a:ext>
            </a:extLst>
          </p:cNvPr>
          <p:cNvSpPr/>
          <p:nvPr/>
        </p:nvSpPr>
        <p:spPr>
          <a:xfrm>
            <a:off x="3258731" y="3613663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A44DDA1-6C87-60B8-BF26-63DEE79780B6}"/>
              </a:ext>
            </a:extLst>
          </p:cNvPr>
          <p:cNvSpPr txBox="1"/>
          <p:nvPr/>
        </p:nvSpPr>
        <p:spPr>
          <a:xfrm>
            <a:off x="1969478" y="3982996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44EA2EA-F710-38CF-663A-5DCF8041B80A}"/>
              </a:ext>
            </a:extLst>
          </p:cNvPr>
          <p:cNvSpPr/>
          <p:nvPr/>
        </p:nvSpPr>
        <p:spPr>
          <a:xfrm>
            <a:off x="1969478" y="3982996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4A971D9-2EAB-D10B-DB03-13D7EAF97FD0}"/>
              </a:ext>
            </a:extLst>
          </p:cNvPr>
          <p:cNvSpPr txBox="1"/>
          <p:nvPr/>
        </p:nvSpPr>
        <p:spPr>
          <a:xfrm>
            <a:off x="2398213" y="3982997"/>
            <a:ext cx="4317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587E9A3-52E0-E216-DD1B-D3FCB0E63AE0}"/>
              </a:ext>
            </a:extLst>
          </p:cNvPr>
          <p:cNvSpPr/>
          <p:nvPr/>
        </p:nvSpPr>
        <p:spPr>
          <a:xfrm>
            <a:off x="2398213" y="3982997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40D7407-1104-1434-18E3-73CAEDD89A88}"/>
              </a:ext>
            </a:extLst>
          </p:cNvPr>
          <p:cNvSpPr txBox="1"/>
          <p:nvPr/>
        </p:nvSpPr>
        <p:spPr>
          <a:xfrm>
            <a:off x="2829996" y="3982995"/>
            <a:ext cx="43178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108806B-651D-F2BF-1371-0FA55F855F37}"/>
              </a:ext>
            </a:extLst>
          </p:cNvPr>
          <p:cNvSpPr/>
          <p:nvPr/>
        </p:nvSpPr>
        <p:spPr>
          <a:xfrm>
            <a:off x="2829996" y="3982995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CBB666F-8DF6-3D38-3C3E-012B6628DB3B}"/>
              </a:ext>
            </a:extLst>
          </p:cNvPr>
          <p:cNvSpPr txBox="1"/>
          <p:nvPr/>
        </p:nvSpPr>
        <p:spPr>
          <a:xfrm>
            <a:off x="3258731" y="3982993"/>
            <a:ext cx="43178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5B0962-51AE-2233-FFB3-BB054FBAD4F1}"/>
              </a:ext>
            </a:extLst>
          </p:cNvPr>
          <p:cNvSpPr/>
          <p:nvPr/>
        </p:nvSpPr>
        <p:spPr>
          <a:xfrm>
            <a:off x="3258731" y="3982993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318B28C-1B8F-BA1B-B9B1-192082B690CF}"/>
              </a:ext>
            </a:extLst>
          </p:cNvPr>
          <p:cNvSpPr txBox="1"/>
          <p:nvPr/>
        </p:nvSpPr>
        <p:spPr>
          <a:xfrm>
            <a:off x="1969478" y="4352320"/>
            <a:ext cx="43178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489AB7A-8969-DE64-6D11-FE11CD67D3E3}"/>
              </a:ext>
            </a:extLst>
          </p:cNvPr>
          <p:cNvSpPr/>
          <p:nvPr/>
        </p:nvSpPr>
        <p:spPr>
          <a:xfrm>
            <a:off x="1969478" y="4352320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2BD51C3-2324-C17D-476C-1A64E51028B0}"/>
              </a:ext>
            </a:extLst>
          </p:cNvPr>
          <p:cNvSpPr txBox="1"/>
          <p:nvPr/>
        </p:nvSpPr>
        <p:spPr>
          <a:xfrm>
            <a:off x="2398213" y="4352321"/>
            <a:ext cx="43178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E22CFAC-3823-72F5-6B77-539AFBA14B11}"/>
              </a:ext>
            </a:extLst>
          </p:cNvPr>
          <p:cNvSpPr/>
          <p:nvPr/>
        </p:nvSpPr>
        <p:spPr>
          <a:xfrm>
            <a:off x="2398213" y="4352321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6A44B0-05C3-D2E9-8AB3-12622761925A}"/>
              </a:ext>
            </a:extLst>
          </p:cNvPr>
          <p:cNvSpPr txBox="1"/>
          <p:nvPr/>
        </p:nvSpPr>
        <p:spPr>
          <a:xfrm>
            <a:off x="2829996" y="4352319"/>
            <a:ext cx="43178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B501F4B-545C-6576-FB87-FBBD76FA21F7}"/>
              </a:ext>
            </a:extLst>
          </p:cNvPr>
          <p:cNvSpPr/>
          <p:nvPr/>
        </p:nvSpPr>
        <p:spPr>
          <a:xfrm>
            <a:off x="2829996" y="4352319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6211793-13DA-3F32-F1A2-14CFB96DEA6D}"/>
              </a:ext>
            </a:extLst>
          </p:cNvPr>
          <p:cNvSpPr txBox="1"/>
          <p:nvPr/>
        </p:nvSpPr>
        <p:spPr>
          <a:xfrm>
            <a:off x="3258731" y="4352317"/>
            <a:ext cx="43178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320C31E-0BB2-BA20-F4E1-7E7103669FE0}"/>
              </a:ext>
            </a:extLst>
          </p:cNvPr>
          <p:cNvSpPr/>
          <p:nvPr/>
        </p:nvSpPr>
        <p:spPr>
          <a:xfrm>
            <a:off x="3258731" y="4352317"/>
            <a:ext cx="4317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FDEB7B-437C-626E-C16F-93A879DE6890}"/>
              </a:ext>
            </a:extLst>
          </p:cNvPr>
          <p:cNvSpPr txBox="1"/>
          <p:nvPr/>
        </p:nvSpPr>
        <p:spPr>
          <a:xfrm>
            <a:off x="1969478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EC0EA2-559F-7A13-6A12-8642C1146F01}"/>
              </a:ext>
            </a:extLst>
          </p:cNvPr>
          <p:cNvSpPr txBox="1"/>
          <p:nvPr/>
        </p:nvSpPr>
        <p:spPr>
          <a:xfrm>
            <a:off x="2452827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A92913-C0CF-88D0-0D48-C714DDA05E34}"/>
              </a:ext>
            </a:extLst>
          </p:cNvPr>
          <p:cNvSpPr txBox="1"/>
          <p:nvPr/>
        </p:nvSpPr>
        <p:spPr>
          <a:xfrm>
            <a:off x="2936176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5118679-1842-4385-DC2D-6F24EB521EAA}"/>
              </a:ext>
            </a:extLst>
          </p:cNvPr>
          <p:cNvSpPr txBox="1"/>
          <p:nvPr/>
        </p:nvSpPr>
        <p:spPr>
          <a:xfrm>
            <a:off x="3419525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6BB7D-DC45-D48C-273C-78FFC5F69A69}"/>
              </a:ext>
            </a:extLst>
          </p:cNvPr>
          <p:cNvSpPr txBox="1"/>
          <p:nvPr/>
        </p:nvSpPr>
        <p:spPr>
          <a:xfrm>
            <a:off x="3902874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49F71E-26FB-449D-4FA1-EAD84FE65491}"/>
              </a:ext>
            </a:extLst>
          </p:cNvPr>
          <p:cNvSpPr txBox="1"/>
          <p:nvPr/>
        </p:nvSpPr>
        <p:spPr>
          <a:xfrm>
            <a:off x="4386223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5D23076-C229-A8B2-FB8D-AA79226245BE}"/>
              </a:ext>
            </a:extLst>
          </p:cNvPr>
          <p:cNvSpPr txBox="1"/>
          <p:nvPr/>
        </p:nvSpPr>
        <p:spPr>
          <a:xfrm>
            <a:off x="4869572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D1C86CC-EF53-7E06-08BC-5D7549179EC8}"/>
              </a:ext>
            </a:extLst>
          </p:cNvPr>
          <p:cNvSpPr txBox="1"/>
          <p:nvPr/>
        </p:nvSpPr>
        <p:spPr>
          <a:xfrm>
            <a:off x="5352921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66D2966-968F-92F5-CF0C-32464B7F13C3}"/>
              </a:ext>
            </a:extLst>
          </p:cNvPr>
          <p:cNvSpPr txBox="1"/>
          <p:nvPr/>
        </p:nvSpPr>
        <p:spPr>
          <a:xfrm>
            <a:off x="5836270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11D39D4-ABCF-1D83-0B12-5FB1E5E7D308}"/>
              </a:ext>
            </a:extLst>
          </p:cNvPr>
          <p:cNvSpPr txBox="1"/>
          <p:nvPr/>
        </p:nvSpPr>
        <p:spPr>
          <a:xfrm>
            <a:off x="6319619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527092B-1B69-123A-2E53-C3E123FDAFC2}"/>
              </a:ext>
            </a:extLst>
          </p:cNvPr>
          <p:cNvSpPr txBox="1"/>
          <p:nvPr/>
        </p:nvSpPr>
        <p:spPr>
          <a:xfrm>
            <a:off x="6802968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EB58C5F-34C4-AEE7-4336-E78971CE59DC}"/>
              </a:ext>
            </a:extLst>
          </p:cNvPr>
          <p:cNvSpPr txBox="1"/>
          <p:nvPr/>
        </p:nvSpPr>
        <p:spPr>
          <a:xfrm>
            <a:off x="7286317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58200AF-FBC5-593B-F832-CE16BE18BB5E}"/>
              </a:ext>
            </a:extLst>
          </p:cNvPr>
          <p:cNvSpPr txBox="1"/>
          <p:nvPr/>
        </p:nvSpPr>
        <p:spPr>
          <a:xfrm>
            <a:off x="7769666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447C265-24F9-84BD-E322-EE908F969B1C}"/>
              </a:ext>
            </a:extLst>
          </p:cNvPr>
          <p:cNvSpPr txBox="1"/>
          <p:nvPr/>
        </p:nvSpPr>
        <p:spPr>
          <a:xfrm>
            <a:off x="8253015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B901FF9-C906-65F5-2A28-1336076AF945}"/>
              </a:ext>
            </a:extLst>
          </p:cNvPr>
          <p:cNvSpPr txBox="1"/>
          <p:nvPr/>
        </p:nvSpPr>
        <p:spPr>
          <a:xfrm>
            <a:off x="8736364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89F986-D047-F323-28D3-DF55F99741E6}"/>
              </a:ext>
            </a:extLst>
          </p:cNvPr>
          <p:cNvSpPr txBox="1"/>
          <p:nvPr/>
        </p:nvSpPr>
        <p:spPr>
          <a:xfrm>
            <a:off x="9219713" y="5136205"/>
            <a:ext cx="4833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30EC5F1-D810-FA3D-17C2-D2F60EEAA5F0}"/>
              </a:ext>
            </a:extLst>
          </p:cNvPr>
          <p:cNvSpPr/>
          <p:nvPr/>
        </p:nvSpPr>
        <p:spPr>
          <a:xfrm>
            <a:off x="1969478" y="3244331"/>
            <a:ext cx="860518" cy="7386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176E068-611D-8D10-C900-C59C2AB4DBDB}"/>
              </a:ext>
            </a:extLst>
          </p:cNvPr>
          <p:cNvSpPr/>
          <p:nvPr/>
        </p:nvSpPr>
        <p:spPr>
          <a:xfrm>
            <a:off x="1972054" y="5136205"/>
            <a:ext cx="193082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B565538-CB4F-D383-AD0A-6A741F944135}"/>
              </a:ext>
            </a:extLst>
          </p:cNvPr>
          <p:cNvSpPr/>
          <p:nvPr/>
        </p:nvSpPr>
        <p:spPr>
          <a:xfrm>
            <a:off x="2829996" y="3236639"/>
            <a:ext cx="860518" cy="7463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11556E8-EE5E-B86A-15CB-6F708542F572}"/>
              </a:ext>
            </a:extLst>
          </p:cNvPr>
          <p:cNvSpPr/>
          <p:nvPr/>
        </p:nvSpPr>
        <p:spPr>
          <a:xfrm>
            <a:off x="3911726" y="5132362"/>
            <a:ext cx="1924544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4E87A70-DC91-5168-D179-8E8EF1A4B174}"/>
              </a:ext>
            </a:extLst>
          </p:cNvPr>
          <p:cNvSpPr/>
          <p:nvPr/>
        </p:nvSpPr>
        <p:spPr>
          <a:xfrm>
            <a:off x="1969478" y="3978397"/>
            <a:ext cx="860518" cy="7463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01A03F2-7C91-BE64-DE38-88E9FE582D41}"/>
              </a:ext>
            </a:extLst>
          </p:cNvPr>
          <p:cNvSpPr/>
          <p:nvPr/>
        </p:nvSpPr>
        <p:spPr>
          <a:xfrm>
            <a:off x="5836270" y="5128520"/>
            <a:ext cx="1933396" cy="3770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4412B38-3ED3-F394-349D-B9D227076EDC}"/>
              </a:ext>
            </a:extLst>
          </p:cNvPr>
          <p:cNvSpPr/>
          <p:nvPr/>
        </p:nvSpPr>
        <p:spPr>
          <a:xfrm>
            <a:off x="2828472" y="3979657"/>
            <a:ext cx="860518" cy="74635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26DF429-5DFB-B667-61F3-E747E2A3B973}"/>
              </a:ext>
            </a:extLst>
          </p:cNvPr>
          <p:cNvSpPr/>
          <p:nvPr/>
        </p:nvSpPr>
        <p:spPr>
          <a:xfrm>
            <a:off x="7769665" y="5130864"/>
            <a:ext cx="1933395" cy="37701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56AB48F-0B6D-88C7-A902-27DE6A29F4DD}"/>
              </a:ext>
            </a:extLst>
          </p:cNvPr>
          <p:cNvSpPr txBox="1"/>
          <p:nvPr/>
        </p:nvSpPr>
        <p:spPr>
          <a:xfrm>
            <a:off x="4627896" y="5651207"/>
            <a:ext cx="276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dirty="0">
                <a:latin typeface="Consolas" panose="020B0609020204030204" pitchFamily="49" charset="0"/>
              </a:rPr>
              <a:t>Пам</a:t>
            </a:r>
            <a:r>
              <a:rPr lang="en-US" sz="1800" dirty="0">
                <a:latin typeface="Consolas" panose="020B0609020204030204" pitchFamily="49" charset="0"/>
              </a:rPr>
              <a:t>’</a:t>
            </a:r>
            <a:r>
              <a:rPr lang="uk-UA" sz="1800" dirty="0">
                <a:latin typeface="Consolas" panose="020B0609020204030204" pitchFamily="49" charset="0"/>
              </a:rPr>
              <a:t>ять Буфера Кадру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5C6D7F6-365B-42A9-3E71-1A17F5206B40}"/>
              </a:ext>
            </a:extLst>
          </p:cNvPr>
          <p:cNvSpPr txBox="1"/>
          <p:nvPr/>
        </p:nvSpPr>
        <p:spPr>
          <a:xfrm>
            <a:off x="4438611" y="3090969"/>
            <a:ext cx="405607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зберігаємо 2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x2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блоки пікселів послідовно в пам’яті замість рядків пікселів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9853EEF-0ADE-6307-716D-7408A39439E9}"/>
              </a:ext>
            </a:extLst>
          </p:cNvPr>
          <p:cNvSpPr txBox="1"/>
          <p:nvPr/>
        </p:nvSpPr>
        <p:spPr>
          <a:xfrm>
            <a:off x="4438610" y="4108970"/>
            <a:ext cx="5475711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Коли ми відображаємо, ми повинні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«</a:t>
            </a:r>
            <a:r>
              <a:rPr lang="en-US" dirty="0" err="1">
                <a:solidFill>
                  <a:schemeClr val="bg1"/>
                </a:solidFill>
                <a:latin typeface="YouTube Sans"/>
              </a:rPr>
              <a:t>unswizzle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»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наші пікселі, щоб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Windows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міг їх правильно інтерпретувати</a:t>
            </a:r>
            <a:endParaRPr lang="uk-UA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39232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5" grpId="0" animBg="1"/>
      <p:bldP spid="1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3325-D804-9586-BF9A-0320CDA7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2x2 SIMD </a:t>
            </a:r>
            <a:r>
              <a:rPr lang="uk-UA" dirty="0">
                <a:latin typeface="YouTube Sans"/>
              </a:rPr>
              <a:t>Шаблон обходу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A445-6B36-4E72-2E9E-14BA1A362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325562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Щоб реалізувати наш </a:t>
            </a:r>
            <a:r>
              <a:rPr lang="en-US" dirty="0">
                <a:latin typeface="YouTube Sans"/>
              </a:rPr>
              <a:t>swizzled</a:t>
            </a:r>
            <a:r>
              <a:rPr lang="ru-RU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уфер кадру з шаблоном проходження 2x2, нам потрібно </a:t>
            </a:r>
            <a:r>
              <a:rPr lang="en-US" dirty="0">
                <a:latin typeface="YouTube Sans"/>
              </a:rPr>
              <a:t>clamp</a:t>
            </a:r>
            <a:r>
              <a:rPr lang="ru-RU" dirty="0">
                <a:latin typeface="YouTube Sans"/>
              </a:rPr>
              <a:t> мінімальне/максимальне значення обмежувальної рамки наших трикутників до найближчого блоку пікселів 2x2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можемо </a:t>
            </a:r>
            <a:r>
              <a:rPr lang="uk-UA" dirty="0">
                <a:latin typeface="YouTube Sans"/>
              </a:rPr>
              <a:t>тільки</a:t>
            </a:r>
            <a:r>
              <a:rPr lang="ru-RU" dirty="0">
                <a:latin typeface="YouTube Sans"/>
              </a:rPr>
              <a:t> послідовно завантажити весь блок пікселів 2x2, а не його частину</a:t>
            </a:r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FA9D0-B7F9-7C87-F65F-E8789E145919}"/>
              </a:ext>
            </a:extLst>
          </p:cNvPr>
          <p:cNvSpPr/>
          <p:nvPr/>
        </p:nvSpPr>
        <p:spPr>
          <a:xfrm>
            <a:off x="1800012" y="3504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4728F9-F19D-8897-8AE9-AED80FD1AB1F}"/>
              </a:ext>
            </a:extLst>
          </p:cNvPr>
          <p:cNvSpPr/>
          <p:nvPr/>
        </p:nvSpPr>
        <p:spPr>
          <a:xfrm>
            <a:off x="1935925" y="36392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601C6-5EA0-3FAE-9CEC-88D6E23B93F7}"/>
              </a:ext>
            </a:extLst>
          </p:cNvPr>
          <p:cNvSpPr/>
          <p:nvPr/>
        </p:nvSpPr>
        <p:spPr>
          <a:xfrm>
            <a:off x="2117557" y="3504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FD5AAE-E093-988D-464D-DB6C1C9D5288}"/>
              </a:ext>
            </a:extLst>
          </p:cNvPr>
          <p:cNvSpPr/>
          <p:nvPr/>
        </p:nvSpPr>
        <p:spPr>
          <a:xfrm>
            <a:off x="2435103" y="3504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FCB44A-47C4-B45C-03F3-1731DBA2CD91}"/>
              </a:ext>
            </a:extLst>
          </p:cNvPr>
          <p:cNvSpPr/>
          <p:nvPr/>
        </p:nvSpPr>
        <p:spPr>
          <a:xfrm>
            <a:off x="2571016" y="36392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60EE01-2C0D-9B56-38CE-B397461DC70B}"/>
              </a:ext>
            </a:extLst>
          </p:cNvPr>
          <p:cNvSpPr/>
          <p:nvPr/>
        </p:nvSpPr>
        <p:spPr>
          <a:xfrm>
            <a:off x="2253470" y="36392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BD770-7703-D65F-0C9A-8B7388F093A8}"/>
              </a:ext>
            </a:extLst>
          </p:cNvPr>
          <p:cNvSpPr/>
          <p:nvPr/>
        </p:nvSpPr>
        <p:spPr>
          <a:xfrm>
            <a:off x="1800011" y="38194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5E9514-35B3-665F-2B4C-832F6B277D96}"/>
              </a:ext>
            </a:extLst>
          </p:cNvPr>
          <p:cNvSpPr/>
          <p:nvPr/>
        </p:nvSpPr>
        <p:spPr>
          <a:xfrm>
            <a:off x="1800011" y="4134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7DACF6-A010-CE2A-5DA7-C882431D0917}"/>
              </a:ext>
            </a:extLst>
          </p:cNvPr>
          <p:cNvSpPr/>
          <p:nvPr/>
        </p:nvSpPr>
        <p:spPr>
          <a:xfrm>
            <a:off x="1935924" y="39538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9B729-EBA0-038C-4223-330BF8072DAE}"/>
              </a:ext>
            </a:extLst>
          </p:cNvPr>
          <p:cNvSpPr/>
          <p:nvPr/>
        </p:nvSpPr>
        <p:spPr>
          <a:xfrm>
            <a:off x="1935924" y="42685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58A907-F5F3-9930-3B23-36070D187751}"/>
              </a:ext>
            </a:extLst>
          </p:cNvPr>
          <p:cNvSpPr/>
          <p:nvPr/>
        </p:nvSpPr>
        <p:spPr>
          <a:xfrm>
            <a:off x="2117556" y="38194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74F80-B69C-8B98-0909-868F8D340C63}"/>
              </a:ext>
            </a:extLst>
          </p:cNvPr>
          <p:cNvSpPr/>
          <p:nvPr/>
        </p:nvSpPr>
        <p:spPr>
          <a:xfrm>
            <a:off x="2435102" y="38194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C36FC7-EF60-9D13-02A9-ABB6C432F57B}"/>
              </a:ext>
            </a:extLst>
          </p:cNvPr>
          <p:cNvSpPr/>
          <p:nvPr/>
        </p:nvSpPr>
        <p:spPr>
          <a:xfrm>
            <a:off x="2117556" y="4134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0366C-EFEA-F2D8-8BB0-79F46FE9033E}"/>
              </a:ext>
            </a:extLst>
          </p:cNvPr>
          <p:cNvSpPr/>
          <p:nvPr/>
        </p:nvSpPr>
        <p:spPr>
          <a:xfrm>
            <a:off x="2435102" y="4134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D460C5-881D-0988-2E1A-AD2811117946}"/>
              </a:ext>
            </a:extLst>
          </p:cNvPr>
          <p:cNvSpPr/>
          <p:nvPr/>
        </p:nvSpPr>
        <p:spPr>
          <a:xfrm>
            <a:off x="2253469" y="39538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9E73C8-AEBB-E843-E4BA-EE79F77E248D}"/>
              </a:ext>
            </a:extLst>
          </p:cNvPr>
          <p:cNvSpPr/>
          <p:nvPr/>
        </p:nvSpPr>
        <p:spPr>
          <a:xfrm>
            <a:off x="2571015" y="39538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35C9AC-54F4-82FD-0184-9F85D6149FF6}"/>
              </a:ext>
            </a:extLst>
          </p:cNvPr>
          <p:cNvSpPr/>
          <p:nvPr/>
        </p:nvSpPr>
        <p:spPr>
          <a:xfrm>
            <a:off x="2571015" y="42685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6BC9AB-2F0D-4694-1BD0-AB65363A8F54}"/>
              </a:ext>
            </a:extLst>
          </p:cNvPr>
          <p:cNvSpPr/>
          <p:nvPr/>
        </p:nvSpPr>
        <p:spPr>
          <a:xfrm>
            <a:off x="2253469" y="42685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CA6CB9-2DF8-3EBD-3E69-F83F413ED64D}"/>
              </a:ext>
            </a:extLst>
          </p:cNvPr>
          <p:cNvSpPr/>
          <p:nvPr/>
        </p:nvSpPr>
        <p:spPr>
          <a:xfrm>
            <a:off x="2752647" y="3504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4599D1-7791-0E9A-2D6B-58414A3E089F}"/>
              </a:ext>
            </a:extLst>
          </p:cNvPr>
          <p:cNvSpPr/>
          <p:nvPr/>
        </p:nvSpPr>
        <p:spPr>
          <a:xfrm>
            <a:off x="2888560" y="36392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FB94D-B522-D632-5DBB-6B03A1871C55}"/>
              </a:ext>
            </a:extLst>
          </p:cNvPr>
          <p:cNvSpPr/>
          <p:nvPr/>
        </p:nvSpPr>
        <p:spPr>
          <a:xfrm>
            <a:off x="2752646" y="381940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87F23F-D304-445A-C8FC-6394E1E331D9}"/>
              </a:ext>
            </a:extLst>
          </p:cNvPr>
          <p:cNvSpPr/>
          <p:nvPr/>
        </p:nvSpPr>
        <p:spPr>
          <a:xfrm>
            <a:off x="2752646" y="413410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DA8BA55-46D2-2E29-EC60-92EB68E19E53}"/>
              </a:ext>
            </a:extLst>
          </p:cNvPr>
          <p:cNvSpPr/>
          <p:nvPr/>
        </p:nvSpPr>
        <p:spPr>
          <a:xfrm>
            <a:off x="2888559" y="395389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A87780-26F8-11AA-79A3-713B67FECF08}"/>
              </a:ext>
            </a:extLst>
          </p:cNvPr>
          <p:cNvSpPr/>
          <p:nvPr/>
        </p:nvSpPr>
        <p:spPr>
          <a:xfrm>
            <a:off x="2888559" y="426859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4F067A-BC54-1818-6615-BF9940DF8364}"/>
              </a:ext>
            </a:extLst>
          </p:cNvPr>
          <p:cNvSpPr/>
          <p:nvPr/>
        </p:nvSpPr>
        <p:spPr>
          <a:xfrm>
            <a:off x="1800011" y="44487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5AEBA8-9EFE-4A3C-1870-254FAFD433B4}"/>
              </a:ext>
            </a:extLst>
          </p:cNvPr>
          <p:cNvSpPr/>
          <p:nvPr/>
        </p:nvSpPr>
        <p:spPr>
          <a:xfrm>
            <a:off x="1800011" y="476349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6127005-5BB7-2FF6-3711-98DBC5FA848F}"/>
              </a:ext>
            </a:extLst>
          </p:cNvPr>
          <p:cNvSpPr/>
          <p:nvPr/>
        </p:nvSpPr>
        <p:spPr>
          <a:xfrm>
            <a:off x="1935924" y="45832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402A34-1D76-397C-CA5B-C12E7EC297B8}"/>
              </a:ext>
            </a:extLst>
          </p:cNvPr>
          <p:cNvSpPr/>
          <p:nvPr/>
        </p:nvSpPr>
        <p:spPr>
          <a:xfrm>
            <a:off x="1935924" y="48979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7A3206-535A-DB1F-AC7E-E3104CA055D1}"/>
              </a:ext>
            </a:extLst>
          </p:cNvPr>
          <p:cNvSpPr/>
          <p:nvPr/>
        </p:nvSpPr>
        <p:spPr>
          <a:xfrm>
            <a:off x="2117556" y="44487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EEDE6B-9263-9B24-0800-1BC495272589}"/>
              </a:ext>
            </a:extLst>
          </p:cNvPr>
          <p:cNvSpPr/>
          <p:nvPr/>
        </p:nvSpPr>
        <p:spPr>
          <a:xfrm>
            <a:off x="2435102" y="4448798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AF3DDF-E6C4-6F1F-EEA0-4245F57749BE}"/>
              </a:ext>
            </a:extLst>
          </p:cNvPr>
          <p:cNvSpPr/>
          <p:nvPr/>
        </p:nvSpPr>
        <p:spPr>
          <a:xfrm>
            <a:off x="2117556" y="476349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2141C-9002-F9AE-BA53-96E594F6C3D0}"/>
              </a:ext>
            </a:extLst>
          </p:cNvPr>
          <p:cNvSpPr/>
          <p:nvPr/>
        </p:nvSpPr>
        <p:spPr>
          <a:xfrm>
            <a:off x="2435102" y="476349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D54F41-0FF1-27BB-1510-9051937C2633}"/>
              </a:ext>
            </a:extLst>
          </p:cNvPr>
          <p:cNvSpPr/>
          <p:nvPr/>
        </p:nvSpPr>
        <p:spPr>
          <a:xfrm>
            <a:off x="2253469" y="458328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1C2E783-4885-D189-DB0B-97A19B5123D3}"/>
              </a:ext>
            </a:extLst>
          </p:cNvPr>
          <p:cNvSpPr/>
          <p:nvPr/>
        </p:nvSpPr>
        <p:spPr>
          <a:xfrm>
            <a:off x="2571015" y="458328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210BF2-54E6-3B24-DCC4-7FED46BBA3E7}"/>
              </a:ext>
            </a:extLst>
          </p:cNvPr>
          <p:cNvSpPr/>
          <p:nvPr/>
        </p:nvSpPr>
        <p:spPr>
          <a:xfrm>
            <a:off x="2571015" y="489798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F22C81-3F9D-9CA7-4D95-B289F7363611}"/>
              </a:ext>
            </a:extLst>
          </p:cNvPr>
          <p:cNvSpPr/>
          <p:nvPr/>
        </p:nvSpPr>
        <p:spPr>
          <a:xfrm>
            <a:off x="2253469" y="48979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D6DDD1-9399-76A9-DA5B-D7461B6A2CDC}"/>
              </a:ext>
            </a:extLst>
          </p:cNvPr>
          <p:cNvSpPr/>
          <p:nvPr/>
        </p:nvSpPr>
        <p:spPr>
          <a:xfrm>
            <a:off x="1800010" y="507818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D8A344-ABA9-44E6-C7BB-87BDF8DC11C2}"/>
              </a:ext>
            </a:extLst>
          </p:cNvPr>
          <p:cNvSpPr/>
          <p:nvPr/>
        </p:nvSpPr>
        <p:spPr>
          <a:xfrm>
            <a:off x="1935923" y="521267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E2CB08-3839-D9CA-038F-92518285C348}"/>
              </a:ext>
            </a:extLst>
          </p:cNvPr>
          <p:cNvSpPr/>
          <p:nvPr/>
        </p:nvSpPr>
        <p:spPr>
          <a:xfrm>
            <a:off x="2117555" y="507818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6E060E-475E-1324-7626-3DD63D1F2940}"/>
              </a:ext>
            </a:extLst>
          </p:cNvPr>
          <p:cNvSpPr/>
          <p:nvPr/>
        </p:nvSpPr>
        <p:spPr>
          <a:xfrm>
            <a:off x="2435101" y="507818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9A2B60-481E-C3EF-2FF5-A554F18B665D}"/>
              </a:ext>
            </a:extLst>
          </p:cNvPr>
          <p:cNvSpPr/>
          <p:nvPr/>
        </p:nvSpPr>
        <p:spPr>
          <a:xfrm>
            <a:off x="2253468" y="521267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CFE7437-281A-47AD-396F-57E7866D96AD}"/>
              </a:ext>
            </a:extLst>
          </p:cNvPr>
          <p:cNvSpPr/>
          <p:nvPr/>
        </p:nvSpPr>
        <p:spPr>
          <a:xfrm>
            <a:off x="2571014" y="521267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38BA91-E318-02D8-B533-08A38F31C14C}"/>
              </a:ext>
            </a:extLst>
          </p:cNvPr>
          <p:cNvSpPr/>
          <p:nvPr/>
        </p:nvSpPr>
        <p:spPr>
          <a:xfrm>
            <a:off x="2752646" y="4448798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321845-7822-ABE5-C0E1-432BF2CA7CAA}"/>
              </a:ext>
            </a:extLst>
          </p:cNvPr>
          <p:cNvSpPr/>
          <p:nvPr/>
        </p:nvSpPr>
        <p:spPr>
          <a:xfrm>
            <a:off x="2752646" y="476349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AD7F8A2-EEE5-77FD-4296-BC3748E48A58}"/>
              </a:ext>
            </a:extLst>
          </p:cNvPr>
          <p:cNvSpPr/>
          <p:nvPr/>
        </p:nvSpPr>
        <p:spPr>
          <a:xfrm>
            <a:off x="2888559" y="458328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4601B51-5B13-C983-AB61-2968E65A7D23}"/>
              </a:ext>
            </a:extLst>
          </p:cNvPr>
          <p:cNvSpPr/>
          <p:nvPr/>
        </p:nvSpPr>
        <p:spPr>
          <a:xfrm>
            <a:off x="2888559" y="4897981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49B8D5-26BA-93B3-6190-3C6A8764E69C}"/>
              </a:ext>
            </a:extLst>
          </p:cNvPr>
          <p:cNvSpPr/>
          <p:nvPr/>
        </p:nvSpPr>
        <p:spPr>
          <a:xfrm>
            <a:off x="2752645" y="507818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4348C1E-EB21-1678-F989-35B90642BBFB}"/>
              </a:ext>
            </a:extLst>
          </p:cNvPr>
          <p:cNvSpPr/>
          <p:nvPr/>
        </p:nvSpPr>
        <p:spPr>
          <a:xfrm>
            <a:off x="2888558" y="521267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914BA1B-585A-F16C-B09F-9F0101928C07}"/>
              </a:ext>
            </a:extLst>
          </p:cNvPr>
          <p:cNvSpPr/>
          <p:nvPr/>
        </p:nvSpPr>
        <p:spPr>
          <a:xfrm>
            <a:off x="3324012" y="3504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EE1AAD4-A9FE-CAD1-922E-712FB8A2982E}"/>
              </a:ext>
            </a:extLst>
          </p:cNvPr>
          <p:cNvSpPr/>
          <p:nvPr/>
        </p:nvSpPr>
        <p:spPr>
          <a:xfrm>
            <a:off x="3459925" y="36392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61A29C7-2669-DC78-A8C3-6974F349008D}"/>
              </a:ext>
            </a:extLst>
          </p:cNvPr>
          <p:cNvSpPr/>
          <p:nvPr/>
        </p:nvSpPr>
        <p:spPr>
          <a:xfrm>
            <a:off x="3641557" y="3504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934B229-6826-446D-8C99-4B6EA8F8E1EB}"/>
              </a:ext>
            </a:extLst>
          </p:cNvPr>
          <p:cNvSpPr/>
          <p:nvPr/>
        </p:nvSpPr>
        <p:spPr>
          <a:xfrm>
            <a:off x="3959103" y="3504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B0BB9C1-2610-00A3-D020-CB12AE1266C6}"/>
              </a:ext>
            </a:extLst>
          </p:cNvPr>
          <p:cNvSpPr/>
          <p:nvPr/>
        </p:nvSpPr>
        <p:spPr>
          <a:xfrm>
            <a:off x="4095016" y="36392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18D20A-7BBC-AFB9-A5F6-A0D245135C26}"/>
              </a:ext>
            </a:extLst>
          </p:cNvPr>
          <p:cNvSpPr/>
          <p:nvPr/>
        </p:nvSpPr>
        <p:spPr>
          <a:xfrm>
            <a:off x="3777470" y="36392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2828E33-04FF-DABD-61F2-A4F1C516F769}"/>
              </a:ext>
            </a:extLst>
          </p:cNvPr>
          <p:cNvSpPr/>
          <p:nvPr/>
        </p:nvSpPr>
        <p:spPr>
          <a:xfrm>
            <a:off x="3324011" y="38194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D86F932-FD16-5613-F264-3DAAC4EF85F0}"/>
              </a:ext>
            </a:extLst>
          </p:cNvPr>
          <p:cNvSpPr/>
          <p:nvPr/>
        </p:nvSpPr>
        <p:spPr>
          <a:xfrm>
            <a:off x="3324011" y="4134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853C28A-1B1C-C554-D61D-DE59385B9761}"/>
              </a:ext>
            </a:extLst>
          </p:cNvPr>
          <p:cNvSpPr/>
          <p:nvPr/>
        </p:nvSpPr>
        <p:spPr>
          <a:xfrm>
            <a:off x="3459924" y="39538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F9654522-DD57-3B17-0078-FADB7EDB5D35}"/>
              </a:ext>
            </a:extLst>
          </p:cNvPr>
          <p:cNvSpPr/>
          <p:nvPr/>
        </p:nvSpPr>
        <p:spPr>
          <a:xfrm>
            <a:off x="3459924" y="42685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556360-5B63-9FFE-D514-89D1B72A1916}"/>
              </a:ext>
            </a:extLst>
          </p:cNvPr>
          <p:cNvSpPr/>
          <p:nvPr/>
        </p:nvSpPr>
        <p:spPr>
          <a:xfrm>
            <a:off x="3641556" y="38194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6203E15-4844-EBE8-7BC8-AB3396E7CA31}"/>
              </a:ext>
            </a:extLst>
          </p:cNvPr>
          <p:cNvSpPr/>
          <p:nvPr/>
        </p:nvSpPr>
        <p:spPr>
          <a:xfrm>
            <a:off x="3959102" y="38194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DD8308A-56B2-EC16-9D7D-4423CA4F5F42}"/>
              </a:ext>
            </a:extLst>
          </p:cNvPr>
          <p:cNvSpPr/>
          <p:nvPr/>
        </p:nvSpPr>
        <p:spPr>
          <a:xfrm>
            <a:off x="3641556" y="4134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6D585A2-378A-2991-53AA-B533D05D7703}"/>
              </a:ext>
            </a:extLst>
          </p:cNvPr>
          <p:cNvSpPr/>
          <p:nvPr/>
        </p:nvSpPr>
        <p:spPr>
          <a:xfrm>
            <a:off x="3959102" y="4134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C34B9AF-1B7A-D899-D4FB-136CF325D259}"/>
              </a:ext>
            </a:extLst>
          </p:cNvPr>
          <p:cNvSpPr/>
          <p:nvPr/>
        </p:nvSpPr>
        <p:spPr>
          <a:xfrm>
            <a:off x="3777469" y="39538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C11E152-08DB-38A6-3CC1-3FB291683165}"/>
              </a:ext>
            </a:extLst>
          </p:cNvPr>
          <p:cNvSpPr/>
          <p:nvPr/>
        </p:nvSpPr>
        <p:spPr>
          <a:xfrm>
            <a:off x="4095015" y="39538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A746E44-6803-80DB-CE44-B676EEE6E0FB}"/>
              </a:ext>
            </a:extLst>
          </p:cNvPr>
          <p:cNvSpPr/>
          <p:nvPr/>
        </p:nvSpPr>
        <p:spPr>
          <a:xfrm>
            <a:off x="4095015" y="42685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31D7A7-B9D2-6A4B-70B8-0306F2B43E12}"/>
              </a:ext>
            </a:extLst>
          </p:cNvPr>
          <p:cNvSpPr/>
          <p:nvPr/>
        </p:nvSpPr>
        <p:spPr>
          <a:xfrm>
            <a:off x="3777469" y="42685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3367D8D-38F4-47C6-F9C3-009738593904}"/>
              </a:ext>
            </a:extLst>
          </p:cNvPr>
          <p:cNvSpPr/>
          <p:nvPr/>
        </p:nvSpPr>
        <p:spPr>
          <a:xfrm>
            <a:off x="4276647" y="3504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CCB649A-20F2-88E1-17B0-3AA4870C0B5F}"/>
              </a:ext>
            </a:extLst>
          </p:cNvPr>
          <p:cNvSpPr/>
          <p:nvPr/>
        </p:nvSpPr>
        <p:spPr>
          <a:xfrm>
            <a:off x="4412560" y="36392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7553E26-B4B0-88CA-6C81-2E62AC3D0409}"/>
              </a:ext>
            </a:extLst>
          </p:cNvPr>
          <p:cNvSpPr/>
          <p:nvPr/>
        </p:nvSpPr>
        <p:spPr>
          <a:xfrm>
            <a:off x="4276646" y="381940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6AA066B-C202-2A81-53CD-260EB9CDC3C8}"/>
              </a:ext>
            </a:extLst>
          </p:cNvPr>
          <p:cNvSpPr/>
          <p:nvPr/>
        </p:nvSpPr>
        <p:spPr>
          <a:xfrm>
            <a:off x="4276646" y="413410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FC5BA8E-0987-C1A9-2265-7F3E67F13EB9}"/>
              </a:ext>
            </a:extLst>
          </p:cNvPr>
          <p:cNvSpPr/>
          <p:nvPr/>
        </p:nvSpPr>
        <p:spPr>
          <a:xfrm>
            <a:off x="4412559" y="395389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B4051CE-ACAC-AB38-DDCC-374D40185A9F}"/>
              </a:ext>
            </a:extLst>
          </p:cNvPr>
          <p:cNvSpPr/>
          <p:nvPr/>
        </p:nvSpPr>
        <p:spPr>
          <a:xfrm>
            <a:off x="4412559" y="426859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86250CD-2C86-F078-DE2C-8E7D9388FA66}"/>
              </a:ext>
            </a:extLst>
          </p:cNvPr>
          <p:cNvSpPr/>
          <p:nvPr/>
        </p:nvSpPr>
        <p:spPr>
          <a:xfrm>
            <a:off x="3324011" y="44487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AAE0470-9368-2112-33E5-2A532A939CE1}"/>
              </a:ext>
            </a:extLst>
          </p:cNvPr>
          <p:cNvSpPr/>
          <p:nvPr/>
        </p:nvSpPr>
        <p:spPr>
          <a:xfrm>
            <a:off x="3324011" y="476349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190A3C6-4735-6207-B777-75A4E6F476CD}"/>
              </a:ext>
            </a:extLst>
          </p:cNvPr>
          <p:cNvSpPr/>
          <p:nvPr/>
        </p:nvSpPr>
        <p:spPr>
          <a:xfrm>
            <a:off x="3459924" y="45832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95C1AAA-FFAD-9D79-A2FD-1153F4EB01B2}"/>
              </a:ext>
            </a:extLst>
          </p:cNvPr>
          <p:cNvSpPr/>
          <p:nvPr/>
        </p:nvSpPr>
        <p:spPr>
          <a:xfrm>
            <a:off x="3459924" y="48979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A5CE691-762D-C206-CB52-E6CB0C5C07A3}"/>
              </a:ext>
            </a:extLst>
          </p:cNvPr>
          <p:cNvSpPr/>
          <p:nvPr/>
        </p:nvSpPr>
        <p:spPr>
          <a:xfrm>
            <a:off x="3641556" y="44487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55CAE9A-0275-203A-DB4A-9494A34D492A}"/>
              </a:ext>
            </a:extLst>
          </p:cNvPr>
          <p:cNvSpPr/>
          <p:nvPr/>
        </p:nvSpPr>
        <p:spPr>
          <a:xfrm>
            <a:off x="3959102" y="4448798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391A854-C54D-5488-B141-C6A8EFB553E5}"/>
              </a:ext>
            </a:extLst>
          </p:cNvPr>
          <p:cNvSpPr/>
          <p:nvPr/>
        </p:nvSpPr>
        <p:spPr>
          <a:xfrm>
            <a:off x="3641556" y="476349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80E63AF-4486-42AE-AF79-BD8EF02F9DCB}"/>
              </a:ext>
            </a:extLst>
          </p:cNvPr>
          <p:cNvSpPr/>
          <p:nvPr/>
        </p:nvSpPr>
        <p:spPr>
          <a:xfrm>
            <a:off x="3959102" y="476349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31D1195-D8A8-8899-7DB7-5F47033247B5}"/>
              </a:ext>
            </a:extLst>
          </p:cNvPr>
          <p:cNvSpPr/>
          <p:nvPr/>
        </p:nvSpPr>
        <p:spPr>
          <a:xfrm>
            <a:off x="3777469" y="458328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7224A61-4404-C82A-D8DD-8E5A13FDFA1A}"/>
              </a:ext>
            </a:extLst>
          </p:cNvPr>
          <p:cNvSpPr/>
          <p:nvPr/>
        </p:nvSpPr>
        <p:spPr>
          <a:xfrm>
            <a:off x="4095015" y="458328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C221C9A-FEA6-19EC-09A3-06501F9AFA1C}"/>
              </a:ext>
            </a:extLst>
          </p:cNvPr>
          <p:cNvSpPr/>
          <p:nvPr/>
        </p:nvSpPr>
        <p:spPr>
          <a:xfrm>
            <a:off x="4095015" y="489798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6A865EF-4494-1D7C-F5CD-0D332E0EF809}"/>
              </a:ext>
            </a:extLst>
          </p:cNvPr>
          <p:cNvSpPr/>
          <p:nvPr/>
        </p:nvSpPr>
        <p:spPr>
          <a:xfrm>
            <a:off x="3777469" y="48979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5DC8ECE-77A7-3EC8-F0A4-3E04E4C4EE52}"/>
              </a:ext>
            </a:extLst>
          </p:cNvPr>
          <p:cNvSpPr/>
          <p:nvPr/>
        </p:nvSpPr>
        <p:spPr>
          <a:xfrm>
            <a:off x="3324010" y="507818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FE07CED-16B2-3E14-C7EA-8335660BD7CA}"/>
              </a:ext>
            </a:extLst>
          </p:cNvPr>
          <p:cNvSpPr/>
          <p:nvPr/>
        </p:nvSpPr>
        <p:spPr>
          <a:xfrm>
            <a:off x="3459923" y="521267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9C99832-7E3A-B3D3-6ED6-81A1B1A27458}"/>
              </a:ext>
            </a:extLst>
          </p:cNvPr>
          <p:cNvSpPr/>
          <p:nvPr/>
        </p:nvSpPr>
        <p:spPr>
          <a:xfrm>
            <a:off x="3641555" y="507818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34FD8F5-CA93-008F-494A-A381CFA5FCED}"/>
              </a:ext>
            </a:extLst>
          </p:cNvPr>
          <p:cNvSpPr/>
          <p:nvPr/>
        </p:nvSpPr>
        <p:spPr>
          <a:xfrm>
            <a:off x="3959101" y="507818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1F90F96-46FB-D033-EDD4-BFFD7557B296}"/>
              </a:ext>
            </a:extLst>
          </p:cNvPr>
          <p:cNvSpPr/>
          <p:nvPr/>
        </p:nvSpPr>
        <p:spPr>
          <a:xfrm>
            <a:off x="3777468" y="521267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4FF9829-546F-4DB1-FD4D-AB42D7FDAD4C}"/>
              </a:ext>
            </a:extLst>
          </p:cNvPr>
          <p:cNvSpPr/>
          <p:nvPr/>
        </p:nvSpPr>
        <p:spPr>
          <a:xfrm>
            <a:off x="4095014" y="521267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F280D1C-179F-62FA-3C31-9A273B76FB28}"/>
              </a:ext>
            </a:extLst>
          </p:cNvPr>
          <p:cNvSpPr/>
          <p:nvPr/>
        </p:nvSpPr>
        <p:spPr>
          <a:xfrm>
            <a:off x="4276646" y="4448798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ED2F074-65F5-C1DA-C65A-DE007D6EBCCB}"/>
              </a:ext>
            </a:extLst>
          </p:cNvPr>
          <p:cNvSpPr/>
          <p:nvPr/>
        </p:nvSpPr>
        <p:spPr>
          <a:xfrm>
            <a:off x="4276646" y="4763494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ED561A7-F75B-4563-31CB-8458AA3829EF}"/>
              </a:ext>
            </a:extLst>
          </p:cNvPr>
          <p:cNvSpPr/>
          <p:nvPr/>
        </p:nvSpPr>
        <p:spPr>
          <a:xfrm>
            <a:off x="4412559" y="458328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BD08572-384C-5609-86EB-2BAD7B089C79}"/>
              </a:ext>
            </a:extLst>
          </p:cNvPr>
          <p:cNvSpPr/>
          <p:nvPr/>
        </p:nvSpPr>
        <p:spPr>
          <a:xfrm>
            <a:off x="4412559" y="4897981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FBA995E-C388-29E5-389E-6CCE5D879ED5}"/>
              </a:ext>
            </a:extLst>
          </p:cNvPr>
          <p:cNvSpPr/>
          <p:nvPr/>
        </p:nvSpPr>
        <p:spPr>
          <a:xfrm>
            <a:off x="4276645" y="507818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751B3DD-9E3C-FA6B-ECE6-3B9AB0A41D4E}"/>
              </a:ext>
            </a:extLst>
          </p:cNvPr>
          <p:cNvSpPr/>
          <p:nvPr/>
        </p:nvSpPr>
        <p:spPr>
          <a:xfrm>
            <a:off x="4412558" y="521267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EB94765-5F1E-05CE-BFAE-79F6EF4F9F1F}"/>
              </a:ext>
            </a:extLst>
          </p:cNvPr>
          <p:cNvSpPr txBox="1"/>
          <p:nvPr/>
        </p:nvSpPr>
        <p:spPr>
          <a:xfrm>
            <a:off x="5811253" y="3380874"/>
            <a:ext cx="412727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Це робить наш обхід дещо менш дієвим залежно від того, чи наш трикутник вирівнюється/не вирівнюється до блоку 2x2, але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різниця буде малою.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D01D10-FF0F-87F0-3469-2BBCB7A712B7}"/>
              </a:ext>
            </a:extLst>
          </p:cNvPr>
          <p:cNvSpPr/>
          <p:nvPr/>
        </p:nvSpPr>
        <p:spPr>
          <a:xfrm>
            <a:off x="1800010" y="3504716"/>
            <a:ext cx="1270181" cy="6244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4AD30E-F271-3488-5CE7-73AB58CC76E7}"/>
              </a:ext>
            </a:extLst>
          </p:cNvPr>
          <p:cNvSpPr/>
          <p:nvPr/>
        </p:nvSpPr>
        <p:spPr>
          <a:xfrm>
            <a:off x="1802698" y="4134101"/>
            <a:ext cx="1270181" cy="6244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E40863-B329-0D25-FF33-B81E0D93338F}"/>
              </a:ext>
            </a:extLst>
          </p:cNvPr>
          <p:cNvSpPr/>
          <p:nvPr/>
        </p:nvSpPr>
        <p:spPr>
          <a:xfrm>
            <a:off x="1805245" y="4755335"/>
            <a:ext cx="1270181" cy="6244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F61EF5-7051-32AD-17FE-08269959912E}"/>
              </a:ext>
            </a:extLst>
          </p:cNvPr>
          <p:cNvCxnSpPr>
            <a:stCxn id="52" idx="0"/>
            <a:endCxn id="55" idx="2"/>
          </p:cNvCxnSpPr>
          <p:nvPr/>
        </p:nvCxnSpPr>
        <p:spPr>
          <a:xfrm>
            <a:off x="2435101" y="3504716"/>
            <a:ext cx="5235" cy="1875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2531B42-2DE6-AD9A-12A7-6C335FBADE0E}"/>
              </a:ext>
            </a:extLst>
          </p:cNvPr>
          <p:cNvSpPr/>
          <p:nvPr/>
        </p:nvSpPr>
        <p:spPr>
          <a:xfrm>
            <a:off x="2230300" y="3848239"/>
            <a:ext cx="458565" cy="1191221"/>
          </a:xfrm>
          <a:custGeom>
            <a:avLst/>
            <a:gdLst>
              <a:gd name="connsiteX0" fmla="*/ 6016 w 445168"/>
              <a:gd name="connsiteY0" fmla="*/ 0 h 1738563"/>
              <a:gd name="connsiteX1" fmla="*/ 0 w 445168"/>
              <a:gd name="connsiteY1" fmla="*/ 1726532 h 1738563"/>
              <a:gd name="connsiteX2" fmla="*/ 445168 w 445168"/>
              <a:gd name="connsiteY2" fmla="*/ 1738563 h 1738563"/>
              <a:gd name="connsiteX3" fmla="*/ 6016 w 445168"/>
              <a:gd name="connsiteY3" fmla="*/ 0 h 17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168" h="1738563">
                <a:moveTo>
                  <a:pt x="6016" y="0"/>
                </a:moveTo>
                <a:cubicBezTo>
                  <a:pt x="4011" y="575511"/>
                  <a:pt x="2005" y="1151021"/>
                  <a:pt x="0" y="1726532"/>
                </a:cubicBezTo>
                <a:lnTo>
                  <a:pt x="445168" y="1738563"/>
                </a:lnTo>
                <a:lnTo>
                  <a:pt x="6016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29CA4C8-BE66-1871-6201-5827011A3E72}"/>
              </a:ext>
            </a:extLst>
          </p:cNvPr>
          <p:cNvSpPr/>
          <p:nvPr/>
        </p:nvSpPr>
        <p:spPr>
          <a:xfrm>
            <a:off x="2123402" y="3814463"/>
            <a:ext cx="635090" cy="125877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FDE832-2DAB-10FD-D61A-38D667BB437B}"/>
              </a:ext>
            </a:extLst>
          </p:cNvPr>
          <p:cNvCxnSpPr/>
          <p:nvPr/>
        </p:nvCxnSpPr>
        <p:spPr>
          <a:xfrm>
            <a:off x="3958454" y="3511268"/>
            <a:ext cx="5235" cy="1875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08BE1431-61E5-A445-E77D-5EEEE06C41CA}"/>
              </a:ext>
            </a:extLst>
          </p:cNvPr>
          <p:cNvSpPr/>
          <p:nvPr/>
        </p:nvSpPr>
        <p:spPr>
          <a:xfrm>
            <a:off x="2140726" y="3814463"/>
            <a:ext cx="611919" cy="639282"/>
          </a:xfrm>
          <a:prstGeom prst="rect">
            <a:avLst/>
          </a:prstGeom>
          <a:solidFill>
            <a:srgbClr val="C00000">
              <a:alpha val="4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405D2D6-9FC5-E9D8-F033-E63B852D649E}"/>
              </a:ext>
            </a:extLst>
          </p:cNvPr>
          <p:cNvSpPr/>
          <p:nvPr/>
        </p:nvSpPr>
        <p:spPr>
          <a:xfrm>
            <a:off x="3331748" y="3500260"/>
            <a:ext cx="1270181" cy="6244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629CE94-27B3-1F39-C9D8-052414AC658D}"/>
              </a:ext>
            </a:extLst>
          </p:cNvPr>
          <p:cNvSpPr/>
          <p:nvPr/>
        </p:nvSpPr>
        <p:spPr>
          <a:xfrm>
            <a:off x="3325292" y="4120501"/>
            <a:ext cx="1270181" cy="6244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A329484-36C1-7B1B-985C-2793247C8955}"/>
              </a:ext>
            </a:extLst>
          </p:cNvPr>
          <p:cNvSpPr/>
          <p:nvPr/>
        </p:nvSpPr>
        <p:spPr>
          <a:xfrm>
            <a:off x="3327839" y="4750879"/>
            <a:ext cx="1270181" cy="6244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D44F4CD-BAE4-3432-48EB-EB1FFD0E51BF}"/>
              </a:ext>
            </a:extLst>
          </p:cNvPr>
          <p:cNvSpPr/>
          <p:nvPr/>
        </p:nvSpPr>
        <p:spPr>
          <a:xfrm>
            <a:off x="3754300" y="3848239"/>
            <a:ext cx="458565" cy="1191221"/>
          </a:xfrm>
          <a:custGeom>
            <a:avLst/>
            <a:gdLst>
              <a:gd name="connsiteX0" fmla="*/ 6016 w 445168"/>
              <a:gd name="connsiteY0" fmla="*/ 0 h 1738563"/>
              <a:gd name="connsiteX1" fmla="*/ 0 w 445168"/>
              <a:gd name="connsiteY1" fmla="*/ 1726532 h 1738563"/>
              <a:gd name="connsiteX2" fmla="*/ 445168 w 445168"/>
              <a:gd name="connsiteY2" fmla="*/ 1738563 h 1738563"/>
              <a:gd name="connsiteX3" fmla="*/ 6016 w 445168"/>
              <a:gd name="connsiteY3" fmla="*/ 0 h 17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168" h="1738563">
                <a:moveTo>
                  <a:pt x="6016" y="0"/>
                </a:moveTo>
                <a:cubicBezTo>
                  <a:pt x="4011" y="575511"/>
                  <a:pt x="2005" y="1151021"/>
                  <a:pt x="0" y="1726532"/>
                </a:cubicBezTo>
                <a:lnTo>
                  <a:pt x="445168" y="1738563"/>
                </a:lnTo>
                <a:lnTo>
                  <a:pt x="6016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34B74D2-A4EB-2A82-DB9A-09255B88AF1F}"/>
              </a:ext>
            </a:extLst>
          </p:cNvPr>
          <p:cNvSpPr/>
          <p:nvPr/>
        </p:nvSpPr>
        <p:spPr>
          <a:xfrm>
            <a:off x="3330385" y="3500260"/>
            <a:ext cx="1270182" cy="18881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09B9B8D-F079-630B-30E3-62BE006E114D}"/>
              </a:ext>
            </a:extLst>
          </p:cNvPr>
          <p:cNvSpPr/>
          <p:nvPr/>
        </p:nvSpPr>
        <p:spPr>
          <a:xfrm>
            <a:off x="3330385" y="3500260"/>
            <a:ext cx="638793" cy="622837"/>
          </a:xfrm>
          <a:prstGeom prst="rect">
            <a:avLst/>
          </a:prstGeom>
          <a:solidFill>
            <a:srgbClr val="C00000">
              <a:alpha val="4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60" grpId="0" animBg="1"/>
      <p:bldP spid="58" grpId="0" animBg="1"/>
      <p:bldP spid="60" grpId="0" animBg="1"/>
      <p:bldP spid="67" grpId="0" animBg="1"/>
      <p:bldP spid="172" grpId="0" animBg="1"/>
      <p:bldP spid="173" grpId="0" animBg="1"/>
      <p:bldP spid="174" grpId="0" animBg="1"/>
      <p:bldP spid="178" grpId="0" animBg="1"/>
      <p:bldP spid="17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9378-592B-1958-1C08-80C4024B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2x2 SIMD </a:t>
            </a:r>
            <a:r>
              <a:rPr lang="uk-UA" dirty="0">
                <a:latin typeface="YouTube Sans"/>
              </a:rPr>
              <a:t>Шаблон обходу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02D2B-40FF-3BB9-A965-D541A35C7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83896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Коли ми обчислюємо вказівник буфера кадру/глибини, нам також потрібно змінити формулу, щоб дотримуватися </a:t>
            </a:r>
            <a:r>
              <a:rPr lang="en-US" dirty="0">
                <a:latin typeface="YouTube Sans"/>
              </a:rPr>
              <a:t>swizzle</a:t>
            </a:r>
            <a:r>
              <a:rPr lang="uk-UA" dirty="0">
                <a:latin typeface="YouTube Sans"/>
              </a:rPr>
              <a:t> 2</a:t>
            </a:r>
            <a:r>
              <a:rPr lang="en-US" dirty="0">
                <a:latin typeface="YouTube Sans"/>
              </a:rPr>
              <a:t>x2, </a:t>
            </a:r>
            <a:r>
              <a:rPr lang="uk-UA" dirty="0">
                <a:latin typeface="YouTube Sans"/>
              </a:rPr>
              <a:t>у якому тепер зберігаються ці текстури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Наш шаблон swizzle — це, по суті, послідовне зберігання </a:t>
            </a:r>
            <a:r>
              <a:rPr lang="en-CA" dirty="0">
                <a:latin typeface="YouTube Sans"/>
              </a:rPr>
              <a:t>2x2 </a:t>
            </a:r>
            <a:r>
              <a:rPr lang="ru-RU" dirty="0">
                <a:latin typeface="YouTube Sans"/>
              </a:rPr>
              <a:t>блоків</a:t>
            </a:r>
            <a:r>
              <a:rPr lang="uk-UA" dirty="0">
                <a:latin typeface="YouTube Sans"/>
              </a:rPr>
              <a:t> пікселів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знаходимо, в якому блоці 2x2 ми зараз знаходимося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Потім ми можемо обчислити положення вказівника, використовуючи послідовне індексування наших блоків пікселів 2</a:t>
            </a:r>
            <a:r>
              <a:rPr lang="en-US" dirty="0">
                <a:latin typeface="YouTube Sans"/>
              </a:rPr>
              <a:t>x2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F9D0E1-6D1D-9125-82E8-D35C8844CD42}"/>
              </a:ext>
            </a:extLst>
          </p:cNvPr>
          <p:cNvSpPr/>
          <p:nvPr/>
        </p:nvSpPr>
        <p:spPr>
          <a:xfrm>
            <a:off x="6179507" y="20308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A069A0-74A9-E5A9-E392-43DE22CD9E9A}"/>
              </a:ext>
            </a:extLst>
          </p:cNvPr>
          <p:cNvSpPr/>
          <p:nvPr/>
        </p:nvSpPr>
        <p:spPr>
          <a:xfrm>
            <a:off x="6315420" y="2165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D8D74-1BB0-8496-6528-546A313C2475}"/>
              </a:ext>
            </a:extLst>
          </p:cNvPr>
          <p:cNvSpPr/>
          <p:nvPr/>
        </p:nvSpPr>
        <p:spPr>
          <a:xfrm>
            <a:off x="6497052" y="20308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BC6004-865B-EA30-D0E3-07A38B16E9FC}"/>
              </a:ext>
            </a:extLst>
          </p:cNvPr>
          <p:cNvSpPr/>
          <p:nvPr/>
        </p:nvSpPr>
        <p:spPr>
          <a:xfrm>
            <a:off x="6814598" y="20308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7E9176-8B43-8519-FCB2-3DB439D39204}"/>
              </a:ext>
            </a:extLst>
          </p:cNvPr>
          <p:cNvSpPr/>
          <p:nvPr/>
        </p:nvSpPr>
        <p:spPr>
          <a:xfrm>
            <a:off x="6950511" y="2165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E98AE3-C4AE-BD23-5C1F-ACF8323A5EA3}"/>
              </a:ext>
            </a:extLst>
          </p:cNvPr>
          <p:cNvSpPr/>
          <p:nvPr/>
        </p:nvSpPr>
        <p:spPr>
          <a:xfrm>
            <a:off x="6632965" y="21653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932955-5E2B-FB40-8769-3AF3FC783159}"/>
              </a:ext>
            </a:extLst>
          </p:cNvPr>
          <p:cNvSpPr/>
          <p:nvPr/>
        </p:nvSpPr>
        <p:spPr>
          <a:xfrm>
            <a:off x="6179506" y="23455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33FA1-D77B-C4BE-BB49-062A92C50F04}"/>
              </a:ext>
            </a:extLst>
          </p:cNvPr>
          <p:cNvSpPr/>
          <p:nvPr/>
        </p:nvSpPr>
        <p:spPr>
          <a:xfrm>
            <a:off x="6179506" y="26602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33942F-E7A4-5B6A-419D-670CAFE7EDF6}"/>
              </a:ext>
            </a:extLst>
          </p:cNvPr>
          <p:cNvSpPr/>
          <p:nvPr/>
        </p:nvSpPr>
        <p:spPr>
          <a:xfrm>
            <a:off x="6315419" y="2480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628E24-9DCE-FB43-AF2D-433A7DBA4255}"/>
              </a:ext>
            </a:extLst>
          </p:cNvPr>
          <p:cNvSpPr/>
          <p:nvPr/>
        </p:nvSpPr>
        <p:spPr>
          <a:xfrm>
            <a:off x="6315419" y="27947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982E44-3DD5-9F8B-53E6-FEEABEE01C8B}"/>
              </a:ext>
            </a:extLst>
          </p:cNvPr>
          <p:cNvSpPr/>
          <p:nvPr/>
        </p:nvSpPr>
        <p:spPr>
          <a:xfrm>
            <a:off x="6497051" y="23455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14461-E763-A09A-AAFD-19AA69AF17D3}"/>
              </a:ext>
            </a:extLst>
          </p:cNvPr>
          <p:cNvSpPr/>
          <p:nvPr/>
        </p:nvSpPr>
        <p:spPr>
          <a:xfrm>
            <a:off x="6814597" y="23455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3A61E-206F-471F-EFB5-50C07F04E726}"/>
              </a:ext>
            </a:extLst>
          </p:cNvPr>
          <p:cNvSpPr/>
          <p:nvPr/>
        </p:nvSpPr>
        <p:spPr>
          <a:xfrm>
            <a:off x="6497051" y="26602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E63AED-D23C-62A7-50FC-C644C893B96E}"/>
              </a:ext>
            </a:extLst>
          </p:cNvPr>
          <p:cNvSpPr/>
          <p:nvPr/>
        </p:nvSpPr>
        <p:spPr>
          <a:xfrm>
            <a:off x="6814597" y="26602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A2999E-F624-CE17-0C2F-A3B5A53C5E10}"/>
              </a:ext>
            </a:extLst>
          </p:cNvPr>
          <p:cNvSpPr/>
          <p:nvPr/>
        </p:nvSpPr>
        <p:spPr>
          <a:xfrm>
            <a:off x="6632964" y="24800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78987C-7788-69C5-B5CF-4BD2FE21D51D}"/>
              </a:ext>
            </a:extLst>
          </p:cNvPr>
          <p:cNvSpPr/>
          <p:nvPr/>
        </p:nvSpPr>
        <p:spPr>
          <a:xfrm>
            <a:off x="6950510" y="2480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B81CA5-A94C-3CA2-1D66-6C0DF5CF3E52}"/>
              </a:ext>
            </a:extLst>
          </p:cNvPr>
          <p:cNvSpPr/>
          <p:nvPr/>
        </p:nvSpPr>
        <p:spPr>
          <a:xfrm>
            <a:off x="6950510" y="27947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7909EE-0F78-C79C-834A-71121EDB2A3F}"/>
              </a:ext>
            </a:extLst>
          </p:cNvPr>
          <p:cNvSpPr/>
          <p:nvPr/>
        </p:nvSpPr>
        <p:spPr>
          <a:xfrm>
            <a:off x="6632964" y="27947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0CD9A2-2850-3E0C-F159-AB8317A68B77}"/>
              </a:ext>
            </a:extLst>
          </p:cNvPr>
          <p:cNvSpPr/>
          <p:nvPr/>
        </p:nvSpPr>
        <p:spPr>
          <a:xfrm>
            <a:off x="7132142" y="20308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78A09E-DB42-2A71-2FAB-7BFC5C136EA9}"/>
              </a:ext>
            </a:extLst>
          </p:cNvPr>
          <p:cNvSpPr/>
          <p:nvPr/>
        </p:nvSpPr>
        <p:spPr>
          <a:xfrm>
            <a:off x="7268055" y="21653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72D7C1-7B09-1B3E-E6D7-6EB589C2E2C6}"/>
              </a:ext>
            </a:extLst>
          </p:cNvPr>
          <p:cNvSpPr/>
          <p:nvPr/>
        </p:nvSpPr>
        <p:spPr>
          <a:xfrm>
            <a:off x="7132141" y="2345541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B8548E-2B14-4EF3-D5B4-89554D11BC8B}"/>
              </a:ext>
            </a:extLst>
          </p:cNvPr>
          <p:cNvSpPr/>
          <p:nvPr/>
        </p:nvSpPr>
        <p:spPr>
          <a:xfrm>
            <a:off x="7132141" y="266023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2E1835-E969-ABB3-6C94-3DFA9E17FC8D}"/>
              </a:ext>
            </a:extLst>
          </p:cNvPr>
          <p:cNvSpPr/>
          <p:nvPr/>
        </p:nvSpPr>
        <p:spPr>
          <a:xfrm>
            <a:off x="7268054" y="248003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73EB75-9813-C632-1706-F6ECC7454BAB}"/>
              </a:ext>
            </a:extLst>
          </p:cNvPr>
          <p:cNvSpPr/>
          <p:nvPr/>
        </p:nvSpPr>
        <p:spPr>
          <a:xfrm>
            <a:off x="7268054" y="279472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8638B2-9DFB-467B-B2CA-E57B31E74395}"/>
              </a:ext>
            </a:extLst>
          </p:cNvPr>
          <p:cNvSpPr/>
          <p:nvPr/>
        </p:nvSpPr>
        <p:spPr>
          <a:xfrm>
            <a:off x="6179506" y="297493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9A3AEB-B763-21D0-DDA1-60D5CCA2CDD1}"/>
              </a:ext>
            </a:extLst>
          </p:cNvPr>
          <p:cNvSpPr/>
          <p:nvPr/>
        </p:nvSpPr>
        <p:spPr>
          <a:xfrm>
            <a:off x="6179506" y="32896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00F45C-78EE-C779-1702-B691D71818C5}"/>
              </a:ext>
            </a:extLst>
          </p:cNvPr>
          <p:cNvSpPr/>
          <p:nvPr/>
        </p:nvSpPr>
        <p:spPr>
          <a:xfrm>
            <a:off x="6315419" y="31094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D11C91-7F8E-717B-3053-F1E5B05BFA3A}"/>
              </a:ext>
            </a:extLst>
          </p:cNvPr>
          <p:cNvSpPr/>
          <p:nvPr/>
        </p:nvSpPr>
        <p:spPr>
          <a:xfrm>
            <a:off x="6315419" y="3424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5B6475-FF3A-CFBF-AB0E-1DD5D9A57C6C}"/>
              </a:ext>
            </a:extLst>
          </p:cNvPr>
          <p:cNvSpPr/>
          <p:nvPr/>
        </p:nvSpPr>
        <p:spPr>
          <a:xfrm>
            <a:off x="6497051" y="297493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089178-96EF-E5CF-8B92-B2A910DA6772}"/>
              </a:ext>
            </a:extLst>
          </p:cNvPr>
          <p:cNvSpPr/>
          <p:nvPr/>
        </p:nvSpPr>
        <p:spPr>
          <a:xfrm>
            <a:off x="6814597" y="2974930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FF2F37-1CE8-581F-C76A-B4FB6EF159DC}"/>
              </a:ext>
            </a:extLst>
          </p:cNvPr>
          <p:cNvSpPr/>
          <p:nvPr/>
        </p:nvSpPr>
        <p:spPr>
          <a:xfrm>
            <a:off x="6497051" y="32896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3B463-339A-FD7D-DE99-023668AF5ADB}"/>
              </a:ext>
            </a:extLst>
          </p:cNvPr>
          <p:cNvSpPr/>
          <p:nvPr/>
        </p:nvSpPr>
        <p:spPr>
          <a:xfrm>
            <a:off x="6814597" y="328962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E8AAD5-D326-2266-FCA3-4577AA61F472}"/>
              </a:ext>
            </a:extLst>
          </p:cNvPr>
          <p:cNvSpPr/>
          <p:nvPr/>
        </p:nvSpPr>
        <p:spPr>
          <a:xfrm>
            <a:off x="6632964" y="31094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F74BC3-50F6-1A7F-9166-9A412FA49B2A}"/>
              </a:ext>
            </a:extLst>
          </p:cNvPr>
          <p:cNvSpPr/>
          <p:nvPr/>
        </p:nvSpPr>
        <p:spPr>
          <a:xfrm>
            <a:off x="6950510" y="310941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9449963-CEC0-3280-725B-F417241E32FD}"/>
              </a:ext>
            </a:extLst>
          </p:cNvPr>
          <p:cNvSpPr/>
          <p:nvPr/>
        </p:nvSpPr>
        <p:spPr>
          <a:xfrm>
            <a:off x="6950510" y="342411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EF4429-A608-10FD-573E-80609D747A57}"/>
              </a:ext>
            </a:extLst>
          </p:cNvPr>
          <p:cNvSpPr/>
          <p:nvPr/>
        </p:nvSpPr>
        <p:spPr>
          <a:xfrm>
            <a:off x="6632964" y="34241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98A6F6-AABF-FE03-5BAF-24EA1FF63D70}"/>
              </a:ext>
            </a:extLst>
          </p:cNvPr>
          <p:cNvSpPr/>
          <p:nvPr/>
        </p:nvSpPr>
        <p:spPr>
          <a:xfrm>
            <a:off x="6179505" y="360431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99D9D0-8BF5-7853-53E3-B9D08661CFD1}"/>
              </a:ext>
            </a:extLst>
          </p:cNvPr>
          <p:cNvSpPr/>
          <p:nvPr/>
        </p:nvSpPr>
        <p:spPr>
          <a:xfrm>
            <a:off x="6315418" y="3738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7AF79C-3B09-99F8-BA58-0A57AEA80CD1}"/>
              </a:ext>
            </a:extLst>
          </p:cNvPr>
          <p:cNvSpPr/>
          <p:nvPr/>
        </p:nvSpPr>
        <p:spPr>
          <a:xfrm>
            <a:off x="6497050" y="360431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64333C-B703-794D-CFC5-9F1AF4C40185}"/>
              </a:ext>
            </a:extLst>
          </p:cNvPr>
          <p:cNvSpPr/>
          <p:nvPr/>
        </p:nvSpPr>
        <p:spPr>
          <a:xfrm>
            <a:off x="6814596" y="360431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92333B-A109-9F40-5F8C-EBA603749ABA}"/>
              </a:ext>
            </a:extLst>
          </p:cNvPr>
          <p:cNvSpPr/>
          <p:nvPr/>
        </p:nvSpPr>
        <p:spPr>
          <a:xfrm>
            <a:off x="6632963" y="373880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5A248DF-7CBA-1AA5-6D23-DF4A70CED13B}"/>
              </a:ext>
            </a:extLst>
          </p:cNvPr>
          <p:cNvSpPr/>
          <p:nvPr/>
        </p:nvSpPr>
        <p:spPr>
          <a:xfrm>
            <a:off x="6950509" y="373880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0FE243-9833-3E93-A97A-1040AF59912E}"/>
              </a:ext>
            </a:extLst>
          </p:cNvPr>
          <p:cNvSpPr/>
          <p:nvPr/>
        </p:nvSpPr>
        <p:spPr>
          <a:xfrm>
            <a:off x="7132141" y="2974930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9A6D8F-7425-B5F3-159B-76CDFD7AB03D}"/>
              </a:ext>
            </a:extLst>
          </p:cNvPr>
          <p:cNvSpPr/>
          <p:nvPr/>
        </p:nvSpPr>
        <p:spPr>
          <a:xfrm>
            <a:off x="7132141" y="328962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656101-15A0-C9CC-7C6A-D794BE533461}"/>
              </a:ext>
            </a:extLst>
          </p:cNvPr>
          <p:cNvSpPr/>
          <p:nvPr/>
        </p:nvSpPr>
        <p:spPr>
          <a:xfrm>
            <a:off x="7268054" y="310941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5229243-ED54-696F-2FDE-D7DF3F7DA531}"/>
              </a:ext>
            </a:extLst>
          </p:cNvPr>
          <p:cNvSpPr/>
          <p:nvPr/>
        </p:nvSpPr>
        <p:spPr>
          <a:xfrm>
            <a:off x="7268054" y="3424113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1A545A-83E2-EC3B-78EB-5BBDE8814ABE}"/>
              </a:ext>
            </a:extLst>
          </p:cNvPr>
          <p:cNvSpPr/>
          <p:nvPr/>
        </p:nvSpPr>
        <p:spPr>
          <a:xfrm>
            <a:off x="7132140" y="360431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5473B-7F0C-49BB-D8B0-9A5E0FD96572}"/>
              </a:ext>
            </a:extLst>
          </p:cNvPr>
          <p:cNvSpPr/>
          <p:nvPr/>
        </p:nvSpPr>
        <p:spPr>
          <a:xfrm>
            <a:off x="7268053" y="373880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6B68E4-C09A-2D41-7CD3-55CD20D6A087}"/>
              </a:ext>
            </a:extLst>
          </p:cNvPr>
          <p:cNvSpPr/>
          <p:nvPr/>
        </p:nvSpPr>
        <p:spPr>
          <a:xfrm>
            <a:off x="7449685" y="20308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1347A8-3C40-070C-6847-2CD1D7A64575}"/>
              </a:ext>
            </a:extLst>
          </p:cNvPr>
          <p:cNvSpPr/>
          <p:nvPr/>
        </p:nvSpPr>
        <p:spPr>
          <a:xfrm>
            <a:off x="7585598" y="2165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725600-DD86-12CF-F1D3-C48F81AF6A66}"/>
              </a:ext>
            </a:extLst>
          </p:cNvPr>
          <p:cNvSpPr/>
          <p:nvPr/>
        </p:nvSpPr>
        <p:spPr>
          <a:xfrm>
            <a:off x="7767230" y="20308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A06C1A-6158-B673-5281-18C9EC3774CA}"/>
              </a:ext>
            </a:extLst>
          </p:cNvPr>
          <p:cNvSpPr/>
          <p:nvPr/>
        </p:nvSpPr>
        <p:spPr>
          <a:xfrm>
            <a:off x="8084776" y="20308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6D6C724-99C7-395F-A839-D210F7B0F5CB}"/>
              </a:ext>
            </a:extLst>
          </p:cNvPr>
          <p:cNvSpPr/>
          <p:nvPr/>
        </p:nvSpPr>
        <p:spPr>
          <a:xfrm>
            <a:off x="8220689" y="2165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E05782-541F-B174-BE9E-21A9ED142F16}"/>
              </a:ext>
            </a:extLst>
          </p:cNvPr>
          <p:cNvSpPr/>
          <p:nvPr/>
        </p:nvSpPr>
        <p:spPr>
          <a:xfrm>
            <a:off x="7903143" y="21653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6BA66A-C0AE-1AB5-1AC3-3B62643D4387}"/>
              </a:ext>
            </a:extLst>
          </p:cNvPr>
          <p:cNvSpPr/>
          <p:nvPr/>
        </p:nvSpPr>
        <p:spPr>
          <a:xfrm>
            <a:off x="7449684" y="23455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128A2C-7512-8AD6-6E10-46024813A4CF}"/>
              </a:ext>
            </a:extLst>
          </p:cNvPr>
          <p:cNvSpPr/>
          <p:nvPr/>
        </p:nvSpPr>
        <p:spPr>
          <a:xfrm>
            <a:off x="7449684" y="26602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80EE249-F412-C1CA-514A-58AD668CAF22}"/>
              </a:ext>
            </a:extLst>
          </p:cNvPr>
          <p:cNvSpPr/>
          <p:nvPr/>
        </p:nvSpPr>
        <p:spPr>
          <a:xfrm>
            <a:off x="7585597" y="2480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15FAB4-130C-A97E-4800-0733A9310018}"/>
              </a:ext>
            </a:extLst>
          </p:cNvPr>
          <p:cNvSpPr/>
          <p:nvPr/>
        </p:nvSpPr>
        <p:spPr>
          <a:xfrm>
            <a:off x="7585597" y="27947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C3C80D-DB97-5FC4-C103-A4CCCD72229B}"/>
              </a:ext>
            </a:extLst>
          </p:cNvPr>
          <p:cNvSpPr/>
          <p:nvPr/>
        </p:nvSpPr>
        <p:spPr>
          <a:xfrm>
            <a:off x="7767229" y="23455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186513E-CA3F-FC1F-6509-66C00681C41A}"/>
              </a:ext>
            </a:extLst>
          </p:cNvPr>
          <p:cNvSpPr/>
          <p:nvPr/>
        </p:nvSpPr>
        <p:spPr>
          <a:xfrm>
            <a:off x="8084775" y="23455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66D8A5-90CD-A6C7-0C74-5219B41B087F}"/>
              </a:ext>
            </a:extLst>
          </p:cNvPr>
          <p:cNvSpPr/>
          <p:nvPr/>
        </p:nvSpPr>
        <p:spPr>
          <a:xfrm>
            <a:off x="7767229" y="26602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D86F2A-4B96-7141-2FE7-E88BAAD79435}"/>
              </a:ext>
            </a:extLst>
          </p:cNvPr>
          <p:cNvSpPr/>
          <p:nvPr/>
        </p:nvSpPr>
        <p:spPr>
          <a:xfrm>
            <a:off x="8084775" y="26602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6AA1EFA-23E5-96B7-6879-BD93CFB3ADCB}"/>
              </a:ext>
            </a:extLst>
          </p:cNvPr>
          <p:cNvSpPr/>
          <p:nvPr/>
        </p:nvSpPr>
        <p:spPr>
          <a:xfrm>
            <a:off x="7903142" y="24800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13F5741-1443-063C-F5A1-723C4ABCC328}"/>
              </a:ext>
            </a:extLst>
          </p:cNvPr>
          <p:cNvSpPr/>
          <p:nvPr/>
        </p:nvSpPr>
        <p:spPr>
          <a:xfrm>
            <a:off x="8220688" y="2480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8966FAD-A9E9-C23A-8763-3FEB65F79D1B}"/>
              </a:ext>
            </a:extLst>
          </p:cNvPr>
          <p:cNvSpPr/>
          <p:nvPr/>
        </p:nvSpPr>
        <p:spPr>
          <a:xfrm>
            <a:off x="8220688" y="27947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C550451-1DD7-96F5-AEC5-6031091F45F9}"/>
              </a:ext>
            </a:extLst>
          </p:cNvPr>
          <p:cNvSpPr/>
          <p:nvPr/>
        </p:nvSpPr>
        <p:spPr>
          <a:xfrm>
            <a:off x="7903142" y="27947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47C327-0995-7104-C14E-68C52BBC6BDB}"/>
              </a:ext>
            </a:extLst>
          </p:cNvPr>
          <p:cNvSpPr/>
          <p:nvPr/>
        </p:nvSpPr>
        <p:spPr>
          <a:xfrm>
            <a:off x="8402320" y="20308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51A99B9-CD07-3223-C5BA-DCA6891E2BDC}"/>
              </a:ext>
            </a:extLst>
          </p:cNvPr>
          <p:cNvSpPr/>
          <p:nvPr/>
        </p:nvSpPr>
        <p:spPr>
          <a:xfrm>
            <a:off x="8538233" y="21653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2BEB8AF-3803-9431-2328-FC75A8E8BB42}"/>
              </a:ext>
            </a:extLst>
          </p:cNvPr>
          <p:cNvSpPr/>
          <p:nvPr/>
        </p:nvSpPr>
        <p:spPr>
          <a:xfrm>
            <a:off x="8402319" y="2345541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781304-CAF1-992C-2CB6-0FC76C17D7C2}"/>
              </a:ext>
            </a:extLst>
          </p:cNvPr>
          <p:cNvSpPr/>
          <p:nvPr/>
        </p:nvSpPr>
        <p:spPr>
          <a:xfrm>
            <a:off x="8402319" y="266023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B793D5D-E74A-9132-32A2-59DDBE3F6A34}"/>
              </a:ext>
            </a:extLst>
          </p:cNvPr>
          <p:cNvSpPr/>
          <p:nvPr/>
        </p:nvSpPr>
        <p:spPr>
          <a:xfrm>
            <a:off x="8538232" y="248003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498C4F6-193B-E477-3DFB-22286D5FB85F}"/>
              </a:ext>
            </a:extLst>
          </p:cNvPr>
          <p:cNvSpPr/>
          <p:nvPr/>
        </p:nvSpPr>
        <p:spPr>
          <a:xfrm>
            <a:off x="8538232" y="279472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C9385B8-FC7F-19B5-E517-12D907BD7966}"/>
              </a:ext>
            </a:extLst>
          </p:cNvPr>
          <p:cNvSpPr/>
          <p:nvPr/>
        </p:nvSpPr>
        <p:spPr>
          <a:xfrm>
            <a:off x="7449684" y="297493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A06C98-9976-BDCC-E16D-4781F22093A7}"/>
              </a:ext>
            </a:extLst>
          </p:cNvPr>
          <p:cNvSpPr/>
          <p:nvPr/>
        </p:nvSpPr>
        <p:spPr>
          <a:xfrm>
            <a:off x="7449684" y="32896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B129A3F-E25D-4BE9-1AFF-0CF5964C6234}"/>
              </a:ext>
            </a:extLst>
          </p:cNvPr>
          <p:cNvSpPr/>
          <p:nvPr/>
        </p:nvSpPr>
        <p:spPr>
          <a:xfrm>
            <a:off x="7585597" y="31094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0DFD9C7-5E4F-DEF0-57B8-CDC7FB0794B4}"/>
              </a:ext>
            </a:extLst>
          </p:cNvPr>
          <p:cNvSpPr/>
          <p:nvPr/>
        </p:nvSpPr>
        <p:spPr>
          <a:xfrm>
            <a:off x="7585597" y="3424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414664-02A3-72EA-5D90-97FBA61B6970}"/>
              </a:ext>
            </a:extLst>
          </p:cNvPr>
          <p:cNvSpPr/>
          <p:nvPr/>
        </p:nvSpPr>
        <p:spPr>
          <a:xfrm>
            <a:off x="7767229" y="297493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C4897EF-B0F6-6CDC-854B-CD93FD1DE238}"/>
              </a:ext>
            </a:extLst>
          </p:cNvPr>
          <p:cNvSpPr/>
          <p:nvPr/>
        </p:nvSpPr>
        <p:spPr>
          <a:xfrm>
            <a:off x="8084775" y="2974930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F91E876-2054-2C37-43E4-1FB22E47800A}"/>
              </a:ext>
            </a:extLst>
          </p:cNvPr>
          <p:cNvSpPr/>
          <p:nvPr/>
        </p:nvSpPr>
        <p:spPr>
          <a:xfrm>
            <a:off x="7767229" y="32896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9BED20-E7A4-7869-4203-AB31F54A0860}"/>
              </a:ext>
            </a:extLst>
          </p:cNvPr>
          <p:cNvSpPr/>
          <p:nvPr/>
        </p:nvSpPr>
        <p:spPr>
          <a:xfrm>
            <a:off x="8084775" y="328962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A94F265-5115-88C2-8552-3F6BF0DA6F99}"/>
              </a:ext>
            </a:extLst>
          </p:cNvPr>
          <p:cNvSpPr/>
          <p:nvPr/>
        </p:nvSpPr>
        <p:spPr>
          <a:xfrm>
            <a:off x="7903142" y="31094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8B17CE1-EAA3-CA62-947F-9C729E3AB2E8}"/>
              </a:ext>
            </a:extLst>
          </p:cNvPr>
          <p:cNvSpPr/>
          <p:nvPr/>
        </p:nvSpPr>
        <p:spPr>
          <a:xfrm>
            <a:off x="8220688" y="310941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DEF4B1A-4012-39CE-285E-076D932B962A}"/>
              </a:ext>
            </a:extLst>
          </p:cNvPr>
          <p:cNvSpPr/>
          <p:nvPr/>
        </p:nvSpPr>
        <p:spPr>
          <a:xfrm>
            <a:off x="8220688" y="342411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C4F8641-31AD-15D4-61DE-C98D14443DB9}"/>
              </a:ext>
            </a:extLst>
          </p:cNvPr>
          <p:cNvSpPr/>
          <p:nvPr/>
        </p:nvSpPr>
        <p:spPr>
          <a:xfrm>
            <a:off x="7903142" y="34241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05B1850-AD8B-38E1-4A3E-4469D6B8AA71}"/>
              </a:ext>
            </a:extLst>
          </p:cNvPr>
          <p:cNvSpPr/>
          <p:nvPr/>
        </p:nvSpPr>
        <p:spPr>
          <a:xfrm>
            <a:off x="7449683" y="360431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2CB9232-D71B-760F-E149-A2034F24E51C}"/>
              </a:ext>
            </a:extLst>
          </p:cNvPr>
          <p:cNvSpPr/>
          <p:nvPr/>
        </p:nvSpPr>
        <p:spPr>
          <a:xfrm>
            <a:off x="7585596" y="3738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C000995-189C-BC0B-8FBC-A3B513414844}"/>
              </a:ext>
            </a:extLst>
          </p:cNvPr>
          <p:cNvSpPr/>
          <p:nvPr/>
        </p:nvSpPr>
        <p:spPr>
          <a:xfrm>
            <a:off x="7767228" y="360431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B594A9-6B4F-7AB4-2B3E-2CCCADD9444D}"/>
              </a:ext>
            </a:extLst>
          </p:cNvPr>
          <p:cNvSpPr/>
          <p:nvPr/>
        </p:nvSpPr>
        <p:spPr>
          <a:xfrm>
            <a:off x="8084774" y="360431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6385F23-7A8F-09B2-8B80-BF6FBFF5D4AE}"/>
              </a:ext>
            </a:extLst>
          </p:cNvPr>
          <p:cNvSpPr/>
          <p:nvPr/>
        </p:nvSpPr>
        <p:spPr>
          <a:xfrm>
            <a:off x="7903141" y="373880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F85594E-3DDE-74B8-DD3C-D9096F6DF9E5}"/>
              </a:ext>
            </a:extLst>
          </p:cNvPr>
          <p:cNvSpPr/>
          <p:nvPr/>
        </p:nvSpPr>
        <p:spPr>
          <a:xfrm>
            <a:off x="8220687" y="373880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18BD182-E794-9106-2704-78ADF82DE7DC}"/>
              </a:ext>
            </a:extLst>
          </p:cNvPr>
          <p:cNvSpPr/>
          <p:nvPr/>
        </p:nvSpPr>
        <p:spPr>
          <a:xfrm>
            <a:off x="8402319" y="2974930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AA12D04-4F48-3B3B-6217-F32CD876DC3B}"/>
              </a:ext>
            </a:extLst>
          </p:cNvPr>
          <p:cNvSpPr/>
          <p:nvPr/>
        </p:nvSpPr>
        <p:spPr>
          <a:xfrm>
            <a:off x="8402319" y="328962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4AE17EF-2DAE-D5DA-6763-8FA6620DBB76}"/>
              </a:ext>
            </a:extLst>
          </p:cNvPr>
          <p:cNvSpPr/>
          <p:nvPr/>
        </p:nvSpPr>
        <p:spPr>
          <a:xfrm>
            <a:off x="8538232" y="310941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018698-EADD-DB84-6F47-84BB29B3FCBA}"/>
              </a:ext>
            </a:extLst>
          </p:cNvPr>
          <p:cNvSpPr/>
          <p:nvPr/>
        </p:nvSpPr>
        <p:spPr>
          <a:xfrm>
            <a:off x="8538232" y="3424113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D130B8-E3DF-425C-D2D6-3C776D8E5EA9}"/>
              </a:ext>
            </a:extLst>
          </p:cNvPr>
          <p:cNvSpPr/>
          <p:nvPr/>
        </p:nvSpPr>
        <p:spPr>
          <a:xfrm>
            <a:off x="8402318" y="3604319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E2E2DF6-3FD5-08CC-E77A-4DFBE4BD7736}"/>
              </a:ext>
            </a:extLst>
          </p:cNvPr>
          <p:cNvSpPr/>
          <p:nvPr/>
        </p:nvSpPr>
        <p:spPr>
          <a:xfrm>
            <a:off x="8538231" y="373880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154617-17FB-4626-FB32-898A63C43A73}"/>
              </a:ext>
            </a:extLst>
          </p:cNvPr>
          <p:cNvSpPr/>
          <p:nvPr/>
        </p:nvSpPr>
        <p:spPr>
          <a:xfrm>
            <a:off x="6179505" y="2030848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CBFA7BF-861F-7507-59B0-2F16382905D2}"/>
              </a:ext>
            </a:extLst>
          </p:cNvPr>
          <p:cNvSpPr/>
          <p:nvPr/>
        </p:nvSpPr>
        <p:spPr>
          <a:xfrm>
            <a:off x="6814588" y="2030848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A3A7F3F-AB76-74D5-0D33-82D963E8A8C3}"/>
              </a:ext>
            </a:extLst>
          </p:cNvPr>
          <p:cNvSpPr/>
          <p:nvPr/>
        </p:nvSpPr>
        <p:spPr>
          <a:xfrm>
            <a:off x="7446646" y="2030847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5B24013-F6B7-7ECD-A424-6B604643ABA3}"/>
              </a:ext>
            </a:extLst>
          </p:cNvPr>
          <p:cNvSpPr/>
          <p:nvPr/>
        </p:nvSpPr>
        <p:spPr>
          <a:xfrm>
            <a:off x="8081723" y="2030847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031FB8F-2F48-81B5-BB81-9386B012A62B}"/>
              </a:ext>
            </a:extLst>
          </p:cNvPr>
          <p:cNvSpPr/>
          <p:nvPr/>
        </p:nvSpPr>
        <p:spPr>
          <a:xfrm>
            <a:off x="6179505" y="2656409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85B53D5-F424-16F4-1CF3-1E197C904155}"/>
              </a:ext>
            </a:extLst>
          </p:cNvPr>
          <p:cNvSpPr/>
          <p:nvPr/>
        </p:nvSpPr>
        <p:spPr>
          <a:xfrm>
            <a:off x="6814588" y="2656409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2E95E3A-38E3-B755-0A71-7379D84C3457}"/>
              </a:ext>
            </a:extLst>
          </p:cNvPr>
          <p:cNvSpPr/>
          <p:nvPr/>
        </p:nvSpPr>
        <p:spPr>
          <a:xfrm>
            <a:off x="7446646" y="2656408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764DE0B-2530-3120-69B6-1544133B18FC}"/>
              </a:ext>
            </a:extLst>
          </p:cNvPr>
          <p:cNvSpPr/>
          <p:nvPr/>
        </p:nvSpPr>
        <p:spPr>
          <a:xfrm>
            <a:off x="8081723" y="2656408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1DD0191-E763-9740-A9F9-BC1190A8ED49}"/>
              </a:ext>
            </a:extLst>
          </p:cNvPr>
          <p:cNvSpPr/>
          <p:nvPr/>
        </p:nvSpPr>
        <p:spPr>
          <a:xfrm>
            <a:off x="6176451" y="3281965"/>
            <a:ext cx="635087" cy="6255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2F2AE0F-6F3F-BA67-3180-12C4FEE89A54}"/>
              </a:ext>
            </a:extLst>
          </p:cNvPr>
          <p:cNvSpPr/>
          <p:nvPr/>
        </p:nvSpPr>
        <p:spPr>
          <a:xfrm>
            <a:off x="6817626" y="3281966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F934CEC-2054-495A-11ED-81FB1EF17D28}"/>
              </a:ext>
            </a:extLst>
          </p:cNvPr>
          <p:cNvSpPr/>
          <p:nvPr/>
        </p:nvSpPr>
        <p:spPr>
          <a:xfrm>
            <a:off x="7449684" y="3281965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E199143-A521-4A11-77E8-688F0E4C1E83}"/>
              </a:ext>
            </a:extLst>
          </p:cNvPr>
          <p:cNvSpPr/>
          <p:nvPr/>
        </p:nvSpPr>
        <p:spPr>
          <a:xfrm>
            <a:off x="8084761" y="3281965"/>
            <a:ext cx="635087" cy="62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7F16E42-ACEB-B456-60B5-B2A17CC4273C}"/>
              </a:ext>
            </a:extLst>
          </p:cNvPr>
          <p:cNvSpPr txBox="1"/>
          <p:nvPr/>
        </p:nvSpPr>
        <p:spPr>
          <a:xfrm>
            <a:off x="5555443" y="4150612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BlockX</a:t>
            </a:r>
            <a:r>
              <a:rPr lang="en-US" dirty="0">
                <a:latin typeface="Consolas" panose="020B0609020204030204" pitchFamily="49" charset="0"/>
              </a:rPr>
              <a:t> = X/2</a:t>
            </a:r>
          </a:p>
          <a:p>
            <a:r>
              <a:rPr lang="en-US" dirty="0" err="1">
                <a:latin typeface="Consolas" panose="020B0609020204030204" pitchFamily="49" charset="0"/>
              </a:rPr>
              <a:t>BlockY</a:t>
            </a:r>
            <a:r>
              <a:rPr lang="en-US" dirty="0">
                <a:latin typeface="Consolas" panose="020B0609020204030204" pitchFamily="49" charset="0"/>
              </a:rPr>
              <a:t> = Y/2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B06F5EA-8533-3291-5583-7E9959D0730D}"/>
              </a:ext>
            </a:extLst>
          </p:cNvPr>
          <p:cNvSpPr txBox="1"/>
          <p:nvPr/>
        </p:nvSpPr>
        <p:spPr>
          <a:xfrm>
            <a:off x="5592916" y="4796358"/>
            <a:ext cx="435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PixelId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BlockY</a:t>
            </a:r>
            <a:r>
              <a:rPr lang="en-US" dirty="0">
                <a:latin typeface="Consolas" panose="020B0609020204030204" pitchFamily="49" charset="0"/>
              </a:rPr>
              <a:t> * (2*</a:t>
            </a:r>
            <a:r>
              <a:rPr lang="en-US" dirty="0" err="1">
                <a:latin typeface="Consolas" panose="020B0609020204030204" pitchFamily="49" charset="0"/>
              </a:rPr>
              <a:t>BackBufferStride</a:t>
            </a:r>
            <a:r>
              <a:rPr lang="en-US" dirty="0">
                <a:latin typeface="Consolas" panose="020B0609020204030204" pitchFamily="49" charset="0"/>
              </a:rPr>
              <a:t>) + </a:t>
            </a:r>
            <a:r>
              <a:rPr lang="en-US" dirty="0" err="1">
                <a:latin typeface="Consolas" panose="020B0609020204030204" pitchFamily="49" charset="0"/>
              </a:rPr>
              <a:t>BlockX</a:t>
            </a:r>
            <a:r>
              <a:rPr lang="en-US" dirty="0">
                <a:latin typeface="Consolas" panose="020B0609020204030204" pitchFamily="49" charset="0"/>
              </a:rPr>
              <a:t> * 4</a:t>
            </a:r>
          </a:p>
        </p:txBody>
      </p:sp>
      <p:sp>
        <p:nvSpPr>
          <p:cNvPr id="116" name="Right Brace 115">
            <a:extLst>
              <a:ext uri="{FF2B5EF4-FFF2-40B4-BE49-F238E27FC236}">
                <a16:creationId xmlns:a16="http://schemas.microsoft.com/office/drawing/2014/main" id="{FC577E30-B120-A4B8-4F3C-F220816F171C}"/>
              </a:ext>
            </a:extLst>
          </p:cNvPr>
          <p:cNvSpPr/>
          <p:nvPr/>
        </p:nvSpPr>
        <p:spPr>
          <a:xfrm rot="5400000">
            <a:off x="6813772" y="4311284"/>
            <a:ext cx="252670" cy="2386334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2C39023-3FE7-E8DF-8671-F1A63F98921F}"/>
              </a:ext>
            </a:extLst>
          </p:cNvPr>
          <p:cNvSpPr/>
          <p:nvPr/>
        </p:nvSpPr>
        <p:spPr>
          <a:xfrm>
            <a:off x="9589165" y="5083341"/>
            <a:ext cx="354932" cy="35934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F99A000-D5F9-9B5E-F78C-C192488F30DC}"/>
              </a:ext>
            </a:extLst>
          </p:cNvPr>
          <p:cNvSpPr txBox="1"/>
          <p:nvPr/>
        </p:nvSpPr>
        <p:spPr>
          <a:xfrm>
            <a:off x="8909378" y="3705186"/>
            <a:ext cx="17145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Блок пікселів має розмір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2x2=4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99E9AB4-77DD-2210-F9DA-4E8ED6507696}"/>
              </a:ext>
            </a:extLst>
          </p:cNvPr>
          <p:cNvCxnSpPr>
            <a:cxnSpLocks/>
            <a:stCxn id="118" idx="2"/>
            <a:endCxn id="117" idx="0"/>
          </p:cNvCxnSpPr>
          <p:nvPr/>
        </p:nvCxnSpPr>
        <p:spPr>
          <a:xfrm>
            <a:off x="9766628" y="4628516"/>
            <a:ext cx="3" cy="45482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CD2633-9F55-EF33-1DA4-EEF9B0FEBC40}"/>
              </a:ext>
            </a:extLst>
          </p:cNvPr>
          <p:cNvSpPr txBox="1"/>
          <p:nvPr/>
        </p:nvSpPr>
        <p:spPr>
          <a:xfrm>
            <a:off x="5862581" y="5804484"/>
            <a:ext cx="213783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переходимо 2 ряди пікселів за раз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33752C2-CF46-EB69-F5F1-3FE4229805E4}"/>
              </a:ext>
            </a:extLst>
          </p:cNvPr>
          <p:cNvSpPr/>
          <p:nvPr/>
        </p:nvSpPr>
        <p:spPr>
          <a:xfrm>
            <a:off x="6888078" y="2720125"/>
            <a:ext cx="198521" cy="204552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06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550B-0147-246F-C819-8F5960DD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48FA4-4E13-1320-1C3E-85E64B29C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Перевага використання цих інструкцій полягає в тому, що вони можуть прискорити нашу програму до 4 разів</a:t>
            </a:r>
          </a:p>
          <a:p>
            <a:pPr lvl="1"/>
            <a:r>
              <a:rPr lang="uk-UA" dirty="0">
                <a:latin typeface="YouTube Sans"/>
              </a:rPr>
              <a:t>Замість додавати 4 числа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застосовуючи </a:t>
            </a:r>
            <a:r>
              <a:rPr lang="en-US" dirty="0">
                <a:latin typeface="YouTube Sans"/>
              </a:rPr>
              <a:t>4 </a:t>
            </a:r>
            <a:r>
              <a:rPr lang="uk-UA" dirty="0">
                <a:latin typeface="YouTube Sans"/>
              </a:rPr>
              <a:t>інструкції (та 4 тактів), можемо викликати 1 інструкцію яка це все виконає паралельно у одному циклі</a:t>
            </a:r>
          </a:p>
          <a:p>
            <a:r>
              <a:rPr lang="ru-RU" dirty="0">
                <a:latin typeface="YouTube Sans"/>
              </a:rPr>
              <a:t>У деяких випадках перевпорядкування вашого коду, щоб він працював у спосіб, </a:t>
            </a:r>
            <a:r>
              <a:rPr lang="uk-UA" dirty="0">
                <a:latin typeface="YouTube Sans"/>
              </a:rPr>
              <a:t>ефективний</a:t>
            </a:r>
            <a:r>
              <a:rPr lang="ru-RU" dirty="0">
                <a:latin typeface="YouTube Sans"/>
              </a:rPr>
              <a:t> для SIMD, може забезпечити приспішення навіть більше як 4</a:t>
            </a:r>
            <a:r>
              <a:rPr lang="en-US" dirty="0">
                <a:latin typeface="YouTube Sans"/>
              </a:rPr>
              <a:t>x</a:t>
            </a:r>
          </a:p>
          <a:p>
            <a:r>
              <a:rPr lang="uk-UA" dirty="0">
                <a:latin typeface="YouTube Sans"/>
              </a:rPr>
              <a:t>Для це відео, будемо використовувати інструкції з </a:t>
            </a:r>
            <a:r>
              <a:rPr lang="en-US" dirty="0">
                <a:latin typeface="YouTube Sans"/>
              </a:rPr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304554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9D8E-B205-67D3-EF93-DD75707A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3B2D2-0FF3-526C-C2B9-18FC23A1BF0B}"/>
              </a:ext>
            </a:extLst>
          </p:cNvPr>
          <p:cNvSpPr txBox="1"/>
          <p:nvPr/>
        </p:nvSpPr>
        <p:spPr>
          <a:xfrm>
            <a:off x="756953" y="2136338"/>
            <a:ext cx="5479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__m128 x = _</a:t>
            </a:r>
            <a:r>
              <a:rPr lang="en-US" dirty="0" err="1">
                <a:latin typeface="Consolas" panose="020B0609020204030204" pitchFamily="49" charset="0"/>
              </a:rPr>
              <a:t>mm_set_ps</a:t>
            </a:r>
            <a:r>
              <a:rPr lang="en-US" dirty="0">
                <a:latin typeface="Consolas" panose="020B0609020204030204" pitchFamily="49" charset="0"/>
              </a:rPr>
              <a:t>(3.0, 2.3, 1.0, 0.1);</a:t>
            </a:r>
          </a:p>
          <a:p>
            <a:r>
              <a:rPr lang="en-US" dirty="0">
                <a:latin typeface="Consolas" panose="020B0609020204030204" pitchFamily="49" charset="0"/>
              </a:rPr>
              <a:t>__m128 y = _</a:t>
            </a:r>
            <a:r>
              <a:rPr lang="en-US" dirty="0" err="1">
                <a:latin typeface="Consolas" panose="020B0609020204030204" pitchFamily="49" charset="0"/>
              </a:rPr>
              <a:t>mm_set_ps</a:t>
            </a:r>
            <a:r>
              <a:rPr lang="en-US" dirty="0">
                <a:latin typeface="Consolas" panose="020B0609020204030204" pitchFamily="49" charset="0"/>
              </a:rPr>
              <a:t>(1.7, 6.0, 5.0, 4.0);</a:t>
            </a:r>
          </a:p>
          <a:p>
            <a:r>
              <a:rPr lang="en-US" dirty="0">
                <a:latin typeface="Consolas" panose="020B0609020204030204" pitchFamily="49" charset="0"/>
              </a:rPr>
              <a:t>__m128 z = _</a:t>
            </a:r>
            <a:r>
              <a:rPr lang="en-US" dirty="0" err="1">
                <a:latin typeface="Consolas" panose="020B0609020204030204" pitchFamily="49" charset="0"/>
              </a:rPr>
              <a:t>mm_add_ps</a:t>
            </a:r>
            <a:r>
              <a:rPr lang="en-US" dirty="0">
                <a:latin typeface="Consolas" panose="020B0609020204030204" pitchFamily="49" charset="0"/>
              </a:rPr>
              <a:t>(x, y);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6D9703-1C3A-91DA-FBD8-83DAC4366C90}"/>
                  </a:ext>
                </a:extLst>
              </p:cNvPr>
              <p:cNvSpPr txBox="1"/>
              <p:nvPr/>
            </p:nvSpPr>
            <p:spPr>
              <a:xfrm>
                <a:off x="6679356" y="2007439"/>
                <a:ext cx="431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6D9703-1C3A-91DA-FBD8-83DAC4366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56" y="2007439"/>
                <a:ext cx="431785" cy="276999"/>
              </a:xfrm>
              <a:prstGeom prst="rect">
                <a:avLst/>
              </a:prstGeom>
              <a:blipFill>
                <a:blip r:embed="rId2"/>
                <a:stretch>
                  <a:fillRect l="-7042" r="-2817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5CF3E25-C9AE-2F29-01EA-D01CD6905734}"/>
              </a:ext>
            </a:extLst>
          </p:cNvPr>
          <p:cNvSpPr txBox="1"/>
          <p:nvPr/>
        </p:nvSpPr>
        <p:spPr>
          <a:xfrm>
            <a:off x="8847278" y="196127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6BF818-4180-D339-3584-4F9E96FCE9ED}"/>
                  </a:ext>
                </a:extLst>
              </p:cNvPr>
              <p:cNvSpPr txBox="1"/>
              <p:nvPr/>
            </p:nvSpPr>
            <p:spPr>
              <a:xfrm>
                <a:off x="6679356" y="2544557"/>
                <a:ext cx="435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6BF818-4180-D339-3584-4F9E96FCE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56" y="2544557"/>
                <a:ext cx="435183" cy="276999"/>
              </a:xfrm>
              <a:prstGeom prst="rect">
                <a:avLst/>
              </a:prstGeom>
              <a:blipFill>
                <a:blip r:embed="rId3"/>
                <a:stretch>
                  <a:fillRect l="-11268" r="-4225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8EB8C0-95FD-EE45-F44C-77D9DED2E118}"/>
                  </a:ext>
                </a:extLst>
              </p:cNvPr>
              <p:cNvSpPr txBox="1"/>
              <p:nvPr/>
            </p:nvSpPr>
            <p:spPr>
              <a:xfrm>
                <a:off x="6679356" y="3083314"/>
                <a:ext cx="417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8EB8C0-95FD-EE45-F44C-77D9DED2E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56" y="3083314"/>
                <a:ext cx="417550" cy="276999"/>
              </a:xfrm>
              <a:prstGeom prst="rect">
                <a:avLst/>
              </a:prstGeom>
              <a:blipFill>
                <a:blip r:embed="rId4"/>
                <a:stretch>
                  <a:fillRect l="-5882" r="-4412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9A03206-8A94-DB1C-1C78-A291506439B4}"/>
              </a:ext>
            </a:extLst>
          </p:cNvPr>
          <p:cNvSpPr txBox="1"/>
          <p:nvPr/>
        </p:nvSpPr>
        <p:spPr>
          <a:xfrm>
            <a:off x="7157750" y="196127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AE5C5F-E765-8E6D-FCBD-3E468AD1BFA7}"/>
              </a:ext>
            </a:extLst>
          </p:cNvPr>
          <p:cNvSpPr txBox="1"/>
          <p:nvPr/>
        </p:nvSpPr>
        <p:spPr>
          <a:xfrm>
            <a:off x="7720925" y="196127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F8A74B-2C0E-C9F8-5C19-328905A2D3B2}"/>
              </a:ext>
            </a:extLst>
          </p:cNvPr>
          <p:cNvSpPr txBox="1"/>
          <p:nvPr/>
        </p:nvSpPr>
        <p:spPr>
          <a:xfrm>
            <a:off x="8284103" y="196127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4CD4BC-4D28-E43B-BE31-60393C752DF8}"/>
              </a:ext>
            </a:extLst>
          </p:cNvPr>
          <p:cNvSpPr txBox="1"/>
          <p:nvPr/>
        </p:nvSpPr>
        <p:spPr>
          <a:xfrm>
            <a:off x="8847278" y="251561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2FD395-1999-EF2B-935F-D35EB2FD7BC5}"/>
              </a:ext>
            </a:extLst>
          </p:cNvPr>
          <p:cNvSpPr txBox="1"/>
          <p:nvPr/>
        </p:nvSpPr>
        <p:spPr>
          <a:xfrm>
            <a:off x="7157750" y="251561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74A82B-13D6-2AFE-EFDC-EA0FF1F95C0B}"/>
              </a:ext>
            </a:extLst>
          </p:cNvPr>
          <p:cNvSpPr txBox="1"/>
          <p:nvPr/>
        </p:nvSpPr>
        <p:spPr>
          <a:xfrm>
            <a:off x="7720923" y="251561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8DAC93-262E-502F-7D2D-06B07886E754}"/>
              </a:ext>
            </a:extLst>
          </p:cNvPr>
          <p:cNvSpPr txBox="1"/>
          <p:nvPr/>
        </p:nvSpPr>
        <p:spPr>
          <a:xfrm>
            <a:off x="8284101" y="251561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6.0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1146A-41FD-7F66-D4DD-0274E75C542E}"/>
              </a:ext>
            </a:extLst>
          </p:cNvPr>
          <p:cNvSpPr txBox="1"/>
          <p:nvPr/>
        </p:nvSpPr>
        <p:spPr>
          <a:xfrm>
            <a:off x="8848098" y="306995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4.7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8B0649-1556-9DC2-717F-FAF4A1BBD6BC}"/>
              </a:ext>
            </a:extLst>
          </p:cNvPr>
          <p:cNvSpPr txBox="1"/>
          <p:nvPr/>
        </p:nvSpPr>
        <p:spPr>
          <a:xfrm>
            <a:off x="7158570" y="306995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AAE4A-B34E-D82C-63E5-E4A21E71B747}"/>
              </a:ext>
            </a:extLst>
          </p:cNvPr>
          <p:cNvSpPr txBox="1"/>
          <p:nvPr/>
        </p:nvSpPr>
        <p:spPr>
          <a:xfrm>
            <a:off x="7721743" y="306995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964013-E571-35CE-863C-AF1AB23C0FC4}"/>
              </a:ext>
            </a:extLst>
          </p:cNvPr>
          <p:cNvSpPr txBox="1"/>
          <p:nvPr/>
        </p:nvSpPr>
        <p:spPr>
          <a:xfrm>
            <a:off x="8284921" y="306995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C99536-0D84-EAFA-A879-8AED42A4B11F}"/>
                  </a:ext>
                </a:extLst>
              </p:cNvPr>
              <p:cNvSpPr txBox="1"/>
              <p:nvPr/>
            </p:nvSpPr>
            <p:spPr>
              <a:xfrm>
                <a:off x="6678535" y="3934139"/>
                <a:ext cx="435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C99536-0D84-EAFA-A879-8AED42A4B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535" y="3934139"/>
                <a:ext cx="435247" cy="276999"/>
              </a:xfrm>
              <a:prstGeom prst="rect">
                <a:avLst/>
              </a:prstGeom>
              <a:blipFill>
                <a:blip r:embed="rId5"/>
                <a:stretch>
                  <a:fillRect l="-5634" r="-422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EB3E48A-DD42-49A3-C2FE-462D7FF5BB77}"/>
              </a:ext>
            </a:extLst>
          </p:cNvPr>
          <p:cNvSpPr txBox="1"/>
          <p:nvPr/>
        </p:nvSpPr>
        <p:spPr>
          <a:xfrm>
            <a:off x="8846457" y="388797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37BB479-74F1-DA34-2661-81758E4EF7D4}"/>
                  </a:ext>
                </a:extLst>
              </p:cNvPr>
              <p:cNvSpPr txBox="1"/>
              <p:nvPr/>
            </p:nvSpPr>
            <p:spPr>
              <a:xfrm>
                <a:off x="6678535" y="4471257"/>
                <a:ext cx="431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37BB479-74F1-DA34-2661-81758E4EF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535" y="4471257"/>
                <a:ext cx="431464" cy="276999"/>
              </a:xfrm>
              <a:prstGeom prst="rect">
                <a:avLst/>
              </a:prstGeom>
              <a:blipFill>
                <a:blip r:embed="rId6"/>
                <a:stretch>
                  <a:fillRect l="-12857" r="-428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22F19A-2EE0-7836-1703-BF33A1A68D30}"/>
                  </a:ext>
                </a:extLst>
              </p:cNvPr>
              <p:cNvSpPr txBox="1"/>
              <p:nvPr/>
            </p:nvSpPr>
            <p:spPr>
              <a:xfrm>
                <a:off x="6678535" y="5010014"/>
                <a:ext cx="4144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22F19A-2EE0-7836-1703-BF33A1A6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535" y="5010014"/>
                <a:ext cx="414472" cy="276999"/>
              </a:xfrm>
              <a:prstGeom prst="rect">
                <a:avLst/>
              </a:prstGeom>
              <a:blipFill>
                <a:blip r:embed="rId7"/>
                <a:stretch>
                  <a:fillRect l="-5882" r="-294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3A8D420-DDF0-CBCC-7FF0-845B84D91807}"/>
              </a:ext>
            </a:extLst>
          </p:cNvPr>
          <p:cNvSpPr txBox="1"/>
          <p:nvPr/>
        </p:nvSpPr>
        <p:spPr>
          <a:xfrm>
            <a:off x="7156929" y="388797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080D3D-444F-54DD-6B00-5C48078328CC}"/>
              </a:ext>
            </a:extLst>
          </p:cNvPr>
          <p:cNvSpPr txBox="1"/>
          <p:nvPr/>
        </p:nvSpPr>
        <p:spPr>
          <a:xfrm>
            <a:off x="7720102" y="388797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694839-BCAA-A76D-3E1D-FD4ED2F7A643}"/>
              </a:ext>
            </a:extLst>
          </p:cNvPr>
          <p:cNvSpPr txBox="1"/>
          <p:nvPr/>
        </p:nvSpPr>
        <p:spPr>
          <a:xfrm>
            <a:off x="8283280" y="388797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D96E3F-6956-B620-1E22-8FA08FACA4D8}"/>
              </a:ext>
            </a:extLst>
          </p:cNvPr>
          <p:cNvSpPr txBox="1"/>
          <p:nvPr/>
        </p:nvSpPr>
        <p:spPr>
          <a:xfrm>
            <a:off x="8846457" y="444231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304F5C-24BF-7B77-BA5D-FDF087B060E9}"/>
              </a:ext>
            </a:extLst>
          </p:cNvPr>
          <p:cNvSpPr txBox="1"/>
          <p:nvPr/>
        </p:nvSpPr>
        <p:spPr>
          <a:xfrm>
            <a:off x="7156929" y="444231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BDAF5B-AAF5-EF43-8E45-F861B9406C7D}"/>
              </a:ext>
            </a:extLst>
          </p:cNvPr>
          <p:cNvSpPr txBox="1"/>
          <p:nvPr/>
        </p:nvSpPr>
        <p:spPr>
          <a:xfrm>
            <a:off x="7720102" y="444231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06735E-58CE-081A-DF6B-BBB953DE9696}"/>
              </a:ext>
            </a:extLst>
          </p:cNvPr>
          <p:cNvSpPr txBox="1"/>
          <p:nvPr/>
        </p:nvSpPr>
        <p:spPr>
          <a:xfrm>
            <a:off x="8283280" y="444231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257011-9E33-0D79-9C70-27DE7881D07B}"/>
              </a:ext>
            </a:extLst>
          </p:cNvPr>
          <p:cNvSpPr txBox="1"/>
          <p:nvPr/>
        </p:nvSpPr>
        <p:spPr>
          <a:xfrm>
            <a:off x="8847277" y="499665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07B40C-3AB9-7F76-C1F3-1F9DB6D44751}"/>
              </a:ext>
            </a:extLst>
          </p:cNvPr>
          <p:cNvSpPr txBox="1"/>
          <p:nvPr/>
        </p:nvSpPr>
        <p:spPr>
          <a:xfrm>
            <a:off x="7157749" y="499665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BB7471-8AE9-A293-EE56-98BE6E1D8ADF}"/>
              </a:ext>
            </a:extLst>
          </p:cNvPr>
          <p:cNvSpPr txBox="1"/>
          <p:nvPr/>
        </p:nvSpPr>
        <p:spPr>
          <a:xfrm>
            <a:off x="7720922" y="499665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53C370-4583-C174-62E4-1473F31E3638}"/>
              </a:ext>
            </a:extLst>
          </p:cNvPr>
          <p:cNvSpPr txBox="1"/>
          <p:nvPr/>
        </p:nvSpPr>
        <p:spPr>
          <a:xfrm>
            <a:off x="8284100" y="499665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746110-4CBA-95A3-A469-12BCA849A2A6}"/>
              </a:ext>
            </a:extLst>
          </p:cNvPr>
          <p:cNvSpPr/>
          <p:nvPr/>
        </p:nvSpPr>
        <p:spPr>
          <a:xfrm>
            <a:off x="7155453" y="1968449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A7CA4E-4FB9-F71A-919B-843AEFAC979D}"/>
              </a:ext>
            </a:extLst>
          </p:cNvPr>
          <p:cNvSpPr/>
          <p:nvPr/>
        </p:nvSpPr>
        <p:spPr>
          <a:xfrm>
            <a:off x="7155453" y="2514571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40DFCE-1AAF-7773-F7AB-61AE35649F04}"/>
              </a:ext>
            </a:extLst>
          </p:cNvPr>
          <p:cNvSpPr/>
          <p:nvPr/>
        </p:nvSpPr>
        <p:spPr>
          <a:xfrm>
            <a:off x="7163676" y="3888260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EE544C-2065-55B4-B85B-39A0A1F722FD}"/>
              </a:ext>
            </a:extLst>
          </p:cNvPr>
          <p:cNvSpPr/>
          <p:nvPr/>
        </p:nvSpPr>
        <p:spPr>
          <a:xfrm>
            <a:off x="7718628" y="1963955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4F8462-4B60-672C-D9BD-06DF08737E21}"/>
              </a:ext>
            </a:extLst>
          </p:cNvPr>
          <p:cNvSpPr/>
          <p:nvPr/>
        </p:nvSpPr>
        <p:spPr>
          <a:xfrm>
            <a:off x="7160712" y="4447906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B00927E-1481-4C33-1AFE-A761D71BB04A}"/>
              </a:ext>
            </a:extLst>
          </p:cNvPr>
          <p:cNvSpPr/>
          <p:nvPr/>
        </p:nvSpPr>
        <p:spPr>
          <a:xfrm>
            <a:off x="7723886" y="4450168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5CA100-2C52-1EEB-966A-E5270A6881C2}"/>
              </a:ext>
            </a:extLst>
          </p:cNvPr>
          <p:cNvSpPr/>
          <p:nvPr/>
        </p:nvSpPr>
        <p:spPr>
          <a:xfrm>
            <a:off x="7722412" y="3888259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384E382-5BFE-8E5F-B23A-902BC4D2BBDB}"/>
              </a:ext>
            </a:extLst>
          </p:cNvPr>
          <p:cNvSpPr/>
          <p:nvPr/>
        </p:nvSpPr>
        <p:spPr>
          <a:xfrm>
            <a:off x="7717153" y="2515960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000944-5C1C-8657-BBDB-47EBC62D40C5}"/>
              </a:ext>
            </a:extLst>
          </p:cNvPr>
          <p:cNvSpPr txBox="1"/>
          <p:nvPr/>
        </p:nvSpPr>
        <p:spPr>
          <a:xfrm>
            <a:off x="756953" y="3083314"/>
            <a:ext cx="5479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__m128i a = _mm_set_epi32(9, 6, 3, 5);</a:t>
            </a:r>
          </a:p>
          <a:p>
            <a:r>
              <a:rPr lang="en-US" dirty="0">
                <a:latin typeface="Consolas" panose="020B0609020204030204" pitchFamily="49" charset="0"/>
              </a:rPr>
              <a:t>__m128i b = _mm_cvtps_epi32(x);</a:t>
            </a:r>
          </a:p>
          <a:p>
            <a:r>
              <a:rPr lang="en-US" dirty="0">
                <a:latin typeface="Consolas" panose="020B0609020204030204" pitchFamily="49" charset="0"/>
              </a:rPr>
              <a:t>__m128i c = _mm_mul_epi32(a, b);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317B8C4-D51D-B711-2515-ED8868489F14}"/>
              </a:ext>
            </a:extLst>
          </p:cNvPr>
          <p:cNvCxnSpPr/>
          <p:nvPr/>
        </p:nvCxnSpPr>
        <p:spPr>
          <a:xfrm>
            <a:off x="565744" y="2326881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448B1F9-0696-4B5F-953B-CB38FBD37C80}"/>
              </a:ext>
            </a:extLst>
          </p:cNvPr>
          <p:cNvCxnSpPr/>
          <p:nvPr/>
        </p:nvCxnSpPr>
        <p:spPr>
          <a:xfrm>
            <a:off x="565744" y="2650320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553EA95-720C-C9DE-4553-026F39DC69D1}"/>
              </a:ext>
            </a:extLst>
          </p:cNvPr>
          <p:cNvCxnSpPr/>
          <p:nvPr/>
        </p:nvCxnSpPr>
        <p:spPr>
          <a:xfrm>
            <a:off x="565744" y="2947445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417A80-3D37-BB2D-4A9A-5F4CFDA71F4E}"/>
              </a:ext>
            </a:extLst>
          </p:cNvPr>
          <p:cNvCxnSpPr/>
          <p:nvPr/>
        </p:nvCxnSpPr>
        <p:spPr>
          <a:xfrm>
            <a:off x="593589" y="3565671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6115934-E812-1AAE-30C6-D23E9EECED41}"/>
              </a:ext>
            </a:extLst>
          </p:cNvPr>
          <p:cNvCxnSpPr/>
          <p:nvPr/>
        </p:nvCxnSpPr>
        <p:spPr>
          <a:xfrm>
            <a:off x="593589" y="3889110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1F3726-B75D-0144-BB4F-5B0BE26B59FA}"/>
              </a:ext>
            </a:extLst>
          </p:cNvPr>
          <p:cNvCxnSpPr/>
          <p:nvPr/>
        </p:nvCxnSpPr>
        <p:spPr>
          <a:xfrm>
            <a:off x="593589" y="4186235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E67C40C0-FDF1-7E08-A98F-A8C83EBBE436}"/>
              </a:ext>
            </a:extLst>
          </p:cNvPr>
          <p:cNvSpPr/>
          <p:nvPr/>
        </p:nvSpPr>
        <p:spPr>
          <a:xfrm>
            <a:off x="6604731" y="1861350"/>
            <a:ext cx="2901082" cy="539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5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 animBg="1"/>
      <p:bldP spid="12" grpId="0"/>
      <p:bldP spid="17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9" grpId="0"/>
      <p:bldP spid="40" grpId="0" animBg="1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/>
      <p:bldP spid="78" grpId="0" animBg="1"/>
      <p:bldP spid="7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9D8E-B205-67D3-EF93-DD75707A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7C158-A80C-F40A-9356-BAB69E36763B}"/>
              </a:ext>
            </a:extLst>
          </p:cNvPr>
          <p:cNvSpPr txBox="1"/>
          <p:nvPr/>
        </p:nvSpPr>
        <p:spPr>
          <a:xfrm>
            <a:off x="756953" y="2136338"/>
            <a:ext cx="5479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__m128 x = _</a:t>
            </a:r>
            <a:r>
              <a:rPr lang="en-US" dirty="0" err="1">
                <a:latin typeface="Consolas" panose="020B0609020204030204" pitchFamily="49" charset="0"/>
              </a:rPr>
              <a:t>mm_set_ps</a:t>
            </a:r>
            <a:r>
              <a:rPr lang="en-US" dirty="0">
                <a:latin typeface="Consolas" panose="020B0609020204030204" pitchFamily="49" charset="0"/>
              </a:rPr>
              <a:t>(3.0, 2.3, 4.0, 0.1);</a:t>
            </a:r>
          </a:p>
          <a:p>
            <a:r>
              <a:rPr lang="en-US" dirty="0">
                <a:latin typeface="Consolas" panose="020B0609020204030204" pitchFamily="49" charset="0"/>
              </a:rPr>
              <a:t>__m128 y = _</a:t>
            </a:r>
            <a:r>
              <a:rPr lang="en-US" dirty="0" err="1">
                <a:latin typeface="Consolas" panose="020B0609020204030204" pitchFamily="49" charset="0"/>
              </a:rPr>
              <a:t>mm_set_ps</a:t>
            </a:r>
            <a:r>
              <a:rPr lang="en-US" dirty="0">
                <a:latin typeface="Consolas" panose="020B0609020204030204" pitchFamily="49" charset="0"/>
              </a:rPr>
              <a:t>(1.7, 6.0, 2.0, 4.0);</a:t>
            </a:r>
          </a:p>
          <a:p>
            <a:r>
              <a:rPr lang="en-US" dirty="0">
                <a:latin typeface="Consolas" panose="020B0609020204030204" pitchFamily="49" charset="0"/>
              </a:rPr>
              <a:t>__m128 z = _</a:t>
            </a:r>
            <a:r>
              <a:rPr lang="en-US" dirty="0" err="1">
                <a:latin typeface="Consolas" panose="020B0609020204030204" pitchFamily="49" charset="0"/>
              </a:rPr>
              <a:t>mm_cmpge_ps</a:t>
            </a:r>
            <a:r>
              <a:rPr lang="en-US" dirty="0">
                <a:latin typeface="Consolas" panose="020B0609020204030204" pitchFamily="49" charset="0"/>
              </a:rPr>
              <a:t>(x, y);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AD4098-0527-29FB-D924-9D026B019E45}"/>
                  </a:ext>
                </a:extLst>
              </p:cNvPr>
              <p:cNvSpPr txBox="1"/>
              <p:nvPr/>
            </p:nvSpPr>
            <p:spPr>
              <a:xfrm>
                <a:off x="3148924" y="3678792"/>
                <a:ext cx="431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AD4098-0527-29FB-D924-9D026B01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24" y="3678792"/>
                <a:ext cx="431785" cy="276999"/>
              </a:xfrm>
              <a:prstGeom prst="rect">
                <a:avLst/>
              </a:prstGeom>
              <a:blipFill>
                <a:blip r:embed="rId2"/>
                <a:stretch>
                  <a:fillRect l="-7143" r="-428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1E5FBF8-638D-3B1E-7C69-DE564C38EDA3}"/>
              </a:ext>
            </a:extLst>
          </p:cNvPr>
          <p:cNvSpPr txBox="1"/>
          <p:nvPr/>
        </p:nvSpPr>
        <p:spPr>
          <a:xfrm>
            <a:off x="5316846" y="3632625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3E795B-931A-EC78-056C-509927D1AFC7}"/>
                  </a:ext>
                </a:extLst>
              </p:cNvPr>
              <p:cNvSpPr txBox="1"/>
              <p:nvPr/>
            </p:nvSpPr>
            <p:spPr>
              <a:xfrm>
                <a:off x="3148924" y="4215910"/>
                <a:ext cx="435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3E795B-931A-EC78-056C-509927D1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24" y="4215910"/>
                <a:ext cx="435183" cy="276999"/>
              </a:xfrm>
              <a:prstGeom prst="rect">
                <a:avLst/>
              </a:prstGeom>
              <a:blipFill>
                <a:blip r:embed="rId3"/>
                <a:stretch>
                  <a:fillRect l="-11268" r="-4225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38604F-DF4C-1BA1-4010-7BC273691DCA}"/>
                  </a:ext>
                </a:extLst>
              </p:cNvPr>
              <p:cNvSpPr txBox="1"/>
              <p:nvPr/>
            </p:nvSpPr>
            <p:spPr>
              <a:xfrm>
                <a:off x="1556293" y="5045333"/>
                <a:ext cx="417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38604F-DF4C-1BA1-4010-7BC27369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93" y="5045333"/>
                <a:ext cx="417550" cy="276999"/>
              </a:xfrm>
              <a:prstGeom prst="rect">
                <a:avLst/>
              </a:prstGeom>
              <a:blipFill>
                <a:blip r:embed="rId4"/>
                <a:stretch>
                  <a:fillRect l="-5797" r="-43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17C88A0-D4D2-7383-4330-8ECE89185D26}"/>
              </a:ext>
            </a:extLst>
          </p:cNvPr>
          <p:cNvSpPr txBox="1"/>
          <p:nvPr/>
        </p:nvSpPr>
        <p:spPr>
          <a:xfrm>
            <a:off x="3627318" y="3632625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4A242-69E5-FB00-B2B2-A25C0102374A}"/>
              </a:ext>
            </a:extLst>
          </p:cNvPr>
          <p:cNvSpPr txBox="1"/>
          <p:nvPr/>
        </p:nvSpPr>
        <p:spPr>
          <a:xfrm>
            <a:off x="4190493" y="3632625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045CA-139C-AB87-104C-B6572FF50A82}"/>
              </a:ext>
            </a:extLst>
          </p:cNvPr>
          <p:cNvSpPr txBox="1"/>
          <p:nvPr/>
        </p:nvSpPr>
        <p:spPr>
          <a:xfrm>
            <a:off x="4753671" y="3632625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49A7F-0686-DD54-BEEA-39CF776792CE}"/>
              </a:ext>
            </a:extLst>
          </p:cNvPr>
          <p:cNvSpPr txBox="1"/>
          <p:nvPr/>
        </p:nvSpPr>
        <p:spPr>
          <a:xfrm>
            <a:off x="5316846" y="4186964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1.7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59AEA-FCCD-25EE-6A7B-33DAFDD457AE}"/>
              </a:ext>
            </a:extLst>
          </p:cNvPr>
          <p:cNvSpPr txBox="1"/>
          <p:nvPr/>
        </p:nvSpPr>
        <p:spPr>
          <a:xfrm>
            <a:off x="3627318" y="4186964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C257C-DF1B-19C7-B6F7-3EA06F519CB1}"/>
              </a:ext>
            </a:extLst>
          </p:cNvPr>
          <p:cNvSpPr txBox="1"/>
          <p:nvPr/>
        </p:nvSpPr>
        <p:spPr>
          <a:xfrm>
            <a:off x="4190491" y="4186964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C58349-D29A-2394-AD08-35D3B01BE1A5}"/>
              </a:ext>
            </a:extLst>
          </p:cNvPr>
          <p:cNvSpPr txBox="1"/>
          <p:nvPr/>
        </p:nvSpPr>
        <p:spPr>
          <a:xfrm>
            <a:off x="4753669" y="4186964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8920EB-1A5D-726D-4AF2-5600EF8D9B10}"/>
              </a:ext>
            </a:extLst>
          </p:cNvPr>
          <p:cNvSpPr txBox="1"/>
          <p:nvPr/>
        </p:nvSpPr>
        <p:spPr>
          <a:xfrm>
            <a:off x="6435895" y="4999167"/>
            <a:ext cx="14646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3DFAB7-9CF2-EB64-F46F-3EDF0A37846F}"/>
              </a:ext>
            </a:extLst>
          </p:cNvPr>
          <p:cNvSpPr txBox="1"/>
          <p:nvPr/>
        </p:nvSpPr>
        <p:spPr>
          <a:xfrm>
            <a:off x="3506619" y="4999168"/>
            <a:ext cx="14646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07533-9E2C-9203-7586-155DE08F3168}"/>
              </a:ext>
            </a:extLst>
          </p:cNvPr>
          <p:cNvSpPr/>
          <p:nvPr/>
        </p:nvSpPr>
        <p:spPr>
          <a:xfrm>
            <a:off x="3630716" y="3635903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BF0383-3344-C40B-2FBA-3CD92055BE11}"/>
              </a:ext>
            </a:extLst>
          </p:cNvPr>
          <p:cNvSpPr/>
          <p:nvPr/>
        </p:nvSpPr>
        <p:spPr>
          <a:xfrm>
            <a:off x="3630716" y="4188603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381FA2-F62F-A871-AA4D-A96D4D1ACDBC}"/>
              </a:ext>
            </a:extLst>
          </p:cNvPr>
          <p:cNvSpPr/>
          <p:nvPr/>
        </p:nvSpPr>
        <p:spPr>
          <a:xfrm>
            <a:off x="4199208" y="3635903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1F54C0-8CBB-46CC-1441-E0689796F780}"/>
              </a:ext>
            </a:extLst>
          </p:cNvPr>
          <p:cNvSpPr/>
          <p:nvPr/>
        </p:nvSpPr>
        <p:spPr>
          <a:xfrm>
            <a:off x="4197733" y="4187908"/>
            <a:ext cx="563173" cy="367693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CB7573-39D5-5A54-5553-994A77ED1611}"/>
              </a:ext>
            </a:extLst>
          </p:cNvPr>
          <p:cNvSpPr txBox="1"/>
          <p:nvPr/>
        </p:nvSpPr>
        <p:spPr>
          <a:xfrm>
            <a:off x="2038726" y="4999169"/>
            <a:ext cx="14646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0x0    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D84485-D8B1-28BD-CD67-45AA4C62980E}"/>
              </a:ext>
            </a:extLst>
          </p:cNvPr>
          <p:cNvSpPr txBox="1"/>
          <p:nvPr/>
        </p:nvSpPr>
        <p:spPr>
          <a:xfrm>
            <a:off x="4971257" y="4999167"/>
            <a:ext cx="14646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0x0      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72B3CC-86EB-095B-78C7-6318D89FC9EB}"/>
              </a:ext>
            </a:extLst>
          </p:cNvPr>
          <p:cNvCxnSpPr/>
          <p:nvPr/>
        </p:nvCxnSpPr>
        <p:spPr>
          <a:xfrm>
            <a:off x="565744" y="2326881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94A1AB-39F6-17FF-C646-9863DD1F9823}"/>
              </a:ext>
            </a:extLst>
          </p:cNvPr>
          <p:cNvCxnSpPr/>
          <p:nvPr/>
        </p:nvCxnSpPr>
        <p:spPr>
          <a:xfrm>
            <a:off x="565744" y="2650320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852735-753D-1A57-0DBE-A296A1B9D883}"/>
              </a:ext>
            </a:extLst>
          </p:cNvPr>
          <p:cNvCxnSpPr/>
          <p:nvPr/>
        </p:nvCxnSpPr>
        <p:spPr>
          <a:xfrm>
            <a:off x="565744" y="2947445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88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9D8E-B205-67D3-EF93-DD75707A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42BFD-D68B-6D96-018C-75DD6655CF4E}"/>
              </a:ext>
            </a:extLst>
          </p:cNvPr>
          <p:cNvSpPr txBox="1"/>
          <p:nvPr/>
        </p:nvSpPr>
        <p:spPr>
          <a:xfrm>
            <a:off x="756953" y="2136338"/>
            <a:ext cx="5479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void Foo(f32* </a:t>
            </a:r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	__m128 x = _</a:t>
            </a:r>
            <a:r>
              <a:rPr lang="en-US" dirty="0" err="1">
                <a:latin typeface="Consolas" panose="020B0609020204030204" pitchFamily="49" charset="0"/>
              </a:rPr>
              <a:t>mm_loadu_ps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__m128 y = _</a:t>
            </a:r>
            <a:r>
              <a:rPr lang="en-US" dirty="0" err="1">
                <a:latin typeface="Consolas" panose="020B0609020204030204" pitchFamily="49" charset="0"/>
              </a:rPr>
              <a:t>mm_set_ps</a:t>
            </a:r>
            <a:r>
              <a:rPr lang="en-US" dirty="0">
                <a:latin typeface="Consolas" panose="020B0609020204030204" pitchFamily="49" charset="0"/>
              </a:rPr>
              <a:t>(0, 1, 2, 3);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__m128 z = _</a:t>
            </a:r>
            <a:r>
              <a:rPr lang="en-US" dirty="0" err="1">
                <a:latin typeface="Consolas" panose="020B0609020204030204" pitchFamily="49" charset="0"/>
              </a:rPr>
              <a:t>mm_add_ps</a:t>
            </a:r>
            <a:r>
              <a:rPr lang="en-US" dirty="0">
                <a:latin typeface="Consolas" panose="020B0609020204030204" pitchFamily="49" charset="0"/>
              </a:rPr>
              <a:t>(x, y);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_</a:t>
            </a:r>
            <a:r>
              <a:rPr lang="en-US" dirty="0" err="1">
                <a:latin typeface="Consolas" panose="020B0609020204030204" pitchFamily="49" charset="0"/>
              </a:rPr>
              <a:t>mm_storeu_ps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</a:rPr>
              <a:t>, z);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BDB9D0-DCBD-A9B4-44AF-B3EC18A5EB8F}"/>
                  </a:ext>
                </a:extLst>
              </p:cNvPr>
              <p:cNvSpPr txBox="1"/>
              <p:nvPr/>
            </p:nvSpPr>
            <p:spPr>
              <a:xfrm>
                <a:off x="6679356" y="2522169"/>
                <a:ext cx="431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BDB9D0-DCBD-A9B4-44AF-B3EC18A5E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56" y="2522169"/>
                <a:ext cx="431785" cy="276999"/>
              </a:xfrm>
              <a:prstGeom prst="rect">
                <a:avLst/>
              </a:prstGeom>
              <a:blipFill>
                <a:blip r:embed="rId2"/>
                <a:stretch>
                  <a:fillRect l="-7042" r="-2817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AA2295-FE65-61E1-37D2-1E0621E10B8A}"/>
              </a:ext>
            </a:extLst>
          </p:cNvPr>
          <p:cNvSpPr txBox="1"/>
          <p:nvPr/>
        </p:nvSpPr>
        <p:spPr>
          <a:xfrm>
            <a:off x="8847278" y="247600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4A7647-E796-56B6-9574-3460CB865ED6}"/>
                  </a:ext>
                </a:extLst>
              </p:cNvPr>
              <p:cNvSpPr txBox="1"/>
              <p:nvPr/>
            </p:nvSpPr>
            <p:spPr>
              <a:xfrm>
                <a:off x="6679356" y="3059287"/>
                <a:ext cx="435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4A7647-E796-56B6-9574-3460CB86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56" y="3059287"/>
                <a:ext cx="435183" cy="276999"/>
              </a:xfrm>
              <a:prstGeom prst="rect">
                <a:avLst/>
              </a:prstGeom>
              <a:blipFill>
                <a:blip r:embed="rId3"/>
                <a:stretch>
                  <a:fillRect l="-11268" r="-4225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074E03-FFAB-CB83-6AF5-AD13A403C15F}"/>
                  </a:ext>
                </a:extLst>
              </p:cNvPr>
              <p:cNvSpPr txBox="1"/>
              <p:nvPr/>
            </p:nvSpPr>
            <p:spPr>
              <a:xfrm>
                <a:off x="6679356" y="3598044"/>
                <a:ext cx="417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074E03-FFAB-CB83-6AF5-AD13A403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56" y="3598044"/>
                <a:ext cx="417550" cy="276999"/>
              </a:xfrm>
              <a:prstGeom prst="rect">
                <a:avLst/>
              </a:prstGeom>
              <a:blipFill>
                <a:blip r:embed="rId4"/>
                <a:stretch>
                  <a:fillRect l="-5882" r="-441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64B026A-4869-57E9-1236-7610DBC999CE}"/>
              </a:ext>
            </a:extLst>
          </p:cNvPr>
          <p:cNvSpPr txBox="1"/>
          <p:nvPr/>
        </p:nvSpPr>
        <p:spPr>
          <a:xfrm>
            <a:off x="7157750" y="247600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6D6BE-00A5-7BE0-660D-2FB948556ECB}"/>
              </a:ext>
            </a:extLst>
          </p:cNvPr>
          <p:cNvSpPr txBox="1"/>
          <p:nvPr/>
        </p:nvSpPr>
        <p:spPr>
          <a:xfrm>
            <a:off x="7720925" y="247600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CA456-5D70-BCCD-9FC8-E69EC925D307}"/>
              </a:ext>
            </a:extLst>
          </p:cNvPr>
          <p:cNvSpPr txBox="1"/>
          <p:nvPr/>
        </p:nvSpPr>
        <p:spPr>
          <a:xfrm>
            <a:off x="8284103" y="2476002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DB5DA-46F7-D522-EB47-5395EEA88B45}"/>
              </a:ext>
            </a:extLst>
          </p:cNvPr>
          <p:cNvSpPr txBox="1"/>
          <p:nvPr/>
        </p:nvSpPr>
        <p:spPr>
          <a:xfrm>
            <a:off x="8847278" y="303034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1CE6C-D690-2E77-8416-E3D18DC66CA8}"/>
              </a:ext>
            </a:extLst>
          </p:cNvPr>
          <p:cNvSpPr txBox="1"/>
          <p:nvPr/>
        </p:nvSpPr>
        <p:spPr>
          <a:xfrm>
            <a:off x="7157750" y="303034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E2C08-525E-D8E4-2D0D-32A68BEF38C9}"/>
              </a:ext>
            </a:extLst>
          </p:cNvPr>
          <p:cNvSpPr txBox="1"/>
          <p:nvPr/>
        </p:nvSpPr>
        <p:spPr>
          <a:xfrm>
            <a:off x="7720923" y="303034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D4BF9F-1A9A-891C-D61A-E5EF8A941781}"/>
              </a:ext>
            </a:extLst>
          </p:cNvPr>
          <p:cNvSpPr txBox="1"/>
          <p:nvPr/>
        </p:nvSpPr>
        <p:spPr>
          <a:xfrm>
            <a:off x="8284101" y="3030341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B8936-751A-A942-6DDF-075907B7A3D8}"/>
              </a:ext>
            </a:extLst>
          </p:cNvPr>
          <p:cNvSpPr txBox="1"/>
          <p:nvPr/>
        </p:nvSpPr>
        <p:spPr>
          <a:xfrm>
            <a:off x="8848098" y="358468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D9C26-9341-3F7D-EEF5-9F379F08F55F}"/>
              </a:ext>
            </a:extLst>
          </p:cNvPr>
          <p:cNvSpPr txBox="1"/>
          <p:nvPr/>
        </p:nvSpPr>
        <p:spPr>
          <a:xfrm>
            <a:off x="7158570" y="358468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0B0A60-749F-1FC0-FE3B-55ABFC2CE994}"/>
              </a:ext>
            </a:extLst>
          </p:cNvPr>
          <p:cNvSpPr txBox="1"/>
          <p:nvPr/>
        </p:nvSpPr>
        <p:spPr>
          <a:xfrm>
            <a:off x="7721743" y="358468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2.4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DA004E-A8D0-07B8-362F-6DB859BA6F12}"/>
              </a:ext>
            </a:extLst>
          </p:cNvPr>
          <p:cNvSpPr txBox="1"/>
          <p:nvPr/>
        </p:nvSpPr>
        <p:spPr>
          <a:xfrm>
            <a:off x="8284921" y="3584680"/>
            <a:ext cx="5631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87F96B-F3C1-C30B-5C73-A797B9FB4997}"/>
              </a:ext>
            </a:extLst>
          </p:cNvPr>
          <p:cNvSpPr txBox="1"/>
          <p:nvPr/>
        </p:nvSpPr>
        <p:spPr>
          <a:xfrm>
            <a:off x="8237492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7CC97-C0CD-65BA-F5BF-1E7DB6C6FE38}"/>
              </a:ext>
            </a:extLst>
          </p:cNvPr>
          <p:cNvSpPr txBox="1"/>
          <p:nvPr/>
        </p:nvSpPr>
        <p:spPr>
          <a:xfrm>
            <a:off x="6547964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2.5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B6329F-0834-FDE1-4E62-0FEC4D4FA440}"/>
              </a:ext>
            </a:extLst>
          </p:cNvPr>
          <p:cNvSpPr txBox="1"/>
          <p:nvPr/>
        </p:nvSpPr>
        <p:spPr>
          <a:xfrm>
            <a:off x="7111139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0.4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F6D8D1-B93A-1ABE-1DA3-7DB0507AF5EE}"/>
              </a:ext>
            </a:extLst>
          </p:cNvPr>
          <p:cNvSpPr txBox="1"/>
          <p:nvPr/>
        </p:nvSpPr>
        <p:spPr>
          <a:xfrm>
            <a:off x="7674317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8.4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DD11CD-CC48-DB62-5251-BAD4C38EBAD3}"/>
              </a:ext>
            </a:extLst>
          </p:cNvPr>
          <p:cNvSpPr txBox="1"/>
          <p:nvPr/>
        </p:nvSpPr>
        <p:spPr>
          <a:xfrm>
            <a:off x="5984788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B5DBA-1AD3-ECE3-4EB0-0097170F0B2B}"/>
              </a:ext>
            </a:extLst>
          </p:cNvPr>
          <p:cNvSpPr txBox="1"/>
          <p:nvPr/>
        </p:nvSpPr>
        <p:spPr>
          <a:xfrm>
            <a:off x="5421612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DCA87-3A00-3B34-74E8-679D0B1AFF0A}"/>
              </a:ext>
            </a:extLst>
          </p:cNvPr>
          <p:cNvSpPr txBox="1"/>
          <p:nvPr/>
        </p:nvSpPr>
        <p:spPr>
          <a:xfrm>
            <a:off x="8800669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FB9FA-5324-9B11-8836-839E30466CB0}"/>
              </a:ext>
            </a:extLst>
          </p:cNvPr>
          <p:cNvSpPr txBox="1"/>
          <p:nvPr/>
        </p:nvSpPr>
        <p:spPr>
          <a:xfrm>
            <a:off x="9363844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9516DD-3480-BF7B-3D5C-A56805D0A1C8}"/>
              </a:ext>
            </a:extLst>
          </p:cNvPr>
          <p:cNvCxnSpPr/>
          <p:nvPr/>
        </p:nvCxnSpPr>
        <p:spPr>
          <a:xfrm flipV="1">
            <a:off x="4632556" y="1821382"/>
            <a:ext cx="1915408" cy="9278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C0E849-F293-B3B3-9049-D7A8C3595350}"/>
              </a:ext>
            </a:extLst>
          </p:cNvPr>
          <p:cNvCxnSpPr>
            <a:cxnSpLocks/>
          </p:cNvCxnSpPr>
          <p:nvPr/>
        </p:nvCxnSpPr>
        <p:spPr>
          <a:xfrm flipH="1" flipV="1">
            <a:off x="6544954" y="1821382"/>
            <a:ext cx="204642" cy="17766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A63EE9C-9B9B-16B1-54A0-72250E7A202D}"/>
              </a:ext>
            </a:extLst>
          </p:cNvPr>
          <p:cNvSpPr txBox="1"/>
          <p:nvPr/>
        </p:nvSpPr>
        <p:spPr>
          <a:xfrm>
            <a:off x="8241059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1.4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57C825-9EB8-0AA6-6B8E-0D0CDA2A258C}"/>
              </a:ext>
            </a:extLst>
          </p:cNvPr>
          <p:cNvSpPr txBox="1"/>
          <p:nvPr/>
        </p:nvSpPr>
        <p:spPr>
          <a:xfrm>
            <a:off x="6551531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5.5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600318-B43F-7914-7CBF-297F37D377B2}"/>
              </a:ext>
            </a:extLst>
          </p:cNvPr>
          <p:cNvSpPr txBox="1"/>
          <p:nvPr/>
        </p:nvSpPr>
        <p:spPr>
          <a:xfrm>
            <a:off x="7114704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2.4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ED7047-8F7A-BAFF-2018-B7ADD9C650C5}"/>
              </a:ext>
            </a:extLst>
          </p:cNvPr>
          <p:cNvSpPr txBox="1"/>
          <p:nvPr/>
        </p:nvSpPr>
        <p:spPr>
          <a:xfrm>
            <a:off x="7677882" y="1452050"/>
            <a:ext cx="56317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9.4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CE6FFC-1E15-3A7D-B26B-6C57DB667A38}"/>
              </a:ext>
            </a:extLst>
          </p:cNvPr>
          <p:cNvCxnSpPr/>
          <p:nvPr/>
        </p:nvCxnSpPr>
        <p:spPr>
          <a:xfrm>
            <a:off x="1011892" y="2902166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BFB907-DC9E-F183-D5C7-2523F5034577}"/>
              </a:ext>
            </a:extLst>
          </p:cNvPr>
          <p:cNvCxnSpPr/>
          <p:nvPr/>
        </p:nvCxnSpPr>
        <p:spPr>
          <a:xfrm>
            <a:off x="1011892" y="3158990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A4D6B7-1A5B-3906-2AC0-DA897511F8FE}"/>
              </a:ext>
            </a:extLst>
          </p:cNvPr>
          <p:cNvCxnSpPr/>
          <p:nvPr/>
        </p:nvCxnSpPr>
        <p:spPr>
          <a:xfrm>
            <a:off x="1011892" y="3437947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372C37-94CC-C8CB-CD59-944C70D0E87D}"/>
              </a:ext>
            </a:extLst>
          </p:cNvPr>
          <p:cNvCxnSpPr/>
          <p:nvPr/>
        </p:nvCxnSpPr>
        <p:spPr>
          <a:xfrm>
            <a:off x="1011892" y="3717516"/>
            <a:ext cx="2499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1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F67C-1DC2-5E81-4D3E-77DF0962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D80F3-3CB8-C00B-EFF5-04785A1C3912}"/>
              </a:ext>
            </a:extLst>
          </p:cNvPr>
          <p:cNvSpPr txBox="1"/>
          <p:nvPr/>
        </p:nvSpPr>
        <p:spPr>
          <a:xfrm>
            <a:off x="6791994" y="2007275"/>
            <a:ext cx="41625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__m128 x = _</a:t>
            </a:r>
            <a:r>
              <a:rPr lang="en-US" dirty="0" err="1">
                <a:latin typeface="Consolas" panose="020B0609020204030204" pitchFamily="49" charset="0"/>
              </a:rPr>
              <a:t>mm_loadu_ps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__m128 y = _</a:t>
            </a:r>
            <a:r>
              <a:rPr lang="en-US" dirty="0" err="1">
                <a:latin typeface="Consolas" panose="020B0609020204030204" pitchFamily="49" charset="0"/>
              </a:rPr>
              <a:t>mm_load_ps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_</a:t>
            </a:r>
            <a:r>
              <a:rPr lang="en-US" dirty="0" err="1">
                <a:latin typeface="Consolas" panose="020B0609020204030204" pitchFamily="49" charset="0"/>
              </a:rPr>
              <a:t>mm_storeu_ps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</a:rPr>
              <a:t>, x);</a:t>
            </a:r>
          </a:p>
          <a:p>
            <a:r>
              <a:rPr lang="en-US" dirty="0">
                <a:latin typeface="Consolas" panose="020B0609020204030204" pitchFamily="49" charset="0"/>
              </a:rPr>
              <a:t>_</a:t>
            </a:r>
            <a:r>
              <a:rPr lang="en-US" dirty="0" err="1">
                <a:latin typeface="Consolas" panose="020B0609020204030204" pitchFamily="49" charset="0"/>
              </a:rPr>
              <a:t>mm_store_ps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</a:rPr>
              <a:t>, y);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3EC39-50FE-EAE1-6C60-7BC79D731FDB}"/>
              </a:ext>
            </a:extLst>
          </p:cNvPr>
          <p:cNvSpPr/>
          <p:nvPr/>
        </p:nvSpPr>
        <p:spPr>
          <a:xfrm>
            <a:off x="6791994" y="2007275"/>
            <a:ext cx="3736669" cy="361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F44CB-1966-FD0A-5FD2-601FA9E66114}"/>
              </a:ext>
            </a:extLst>
          </p:cNvPr>
          <p:cNvSpPr/>
          <p:nvPr/>
        </p:nvSpPr>
        <p:spPr>
          <a:xfrm>
            <a:off x="6791994" y="2847652"/>
            <a:ext cx="2909355" cy="361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092E0-B491-8AEC-3297-49D7B40BA3C6}"/>
              </a:ext>
            </a:extLst>
          </p:cNvPr>
          <p:cNvSpPr/>
          <p:nvPr/>
        </p:nvSpPr>
        <p:spPr>
          <a:xfrm>
            <a:off x="6791994" y="2316674"/>
            <a:ext cx="3736669" cy="361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0C3F7-8C7C-F13E-C8FC-0EB02E29257F}"/>
              </a:ext>
            </a:extLst>
          </p:cNvPr>
          <p:cNvSpPr/>
          <p:nvPr/>
        </p:nvSpPr>
        <p:spPr>
          <a:xfrm>
            <a:off x="6791994" y="3166128"/>
            <a:ext cx="2909355" cy="361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2823E-B0CF-4719-76D2-E7FEBD946E5E}"/>
              </a:ext>
            </a:extLst>
          </p:cNvPr>
          <p:cNvSpPr txBox="1"/>
          <p:nvPr/>
        </p:nvSpPr>
        <p:spPr>
          <a:xfrm>
            <a:off x="8316685" y="4127090"/>
            <a:ext cx="3405051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Якщо </a:t>
            </a:r>
            <a:r>
              <a:rPr lang="en-CA" dirty="0" err="1">
                <a:solidFill>
                  <a:schemeClr val="bg1"/>
                </a:solidFill>
                <a:latin typeface="Consolas" panose="020B0609020204030204" pitchFamily="49" charset="0"/>
              </a:rPr>
              <a:t>Ptr</a:t>
            </a:r>
            <a:r>
              <a:rPr lang="en-CA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не кратний з 16, то ці лінії коду створять креш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31B47B-90E9-F364-FD71-4DB05D96253E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19211" y="2684684"/>
            <a:ext cx="0" cy="14424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A735A8-A0DE-7A9E-8A00-0BE2AF5A2492}"/>
              </a:ext>
            </a:extLst>
          </p:cNvPr>
          <p:cNvCxnSpPr>
            <a:cxnSpLocks/>
          </p:cNvCxnSpPr>
          <p:nvPr/>
        </p:nvCxnSpPr>
        <p:spPr>
          <a:xfrm flipV="1">
            <a:off x="8405603" y="3527584"/>
            <a:ext cx="0" cy="6424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BB3FDA-30CE-38ED-0015-0A062F9CB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4224615" cy="466343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</a:rPr>
              <a:t>(__m128) = 16</a:t>
            </a:r>
          </a:p>
          <a:p>
            <a:r>
              <a:rPr lang="ru-RU" dirty="0"/>
              <a:t>Щоб зробити наш вказівник кратним 16, нам потрібно </a:t>
            </a:r>
            <a:r>
              <a:rPr lang="ru-RU" b="1" dirty="0"/>
              <a:t>вирівняти</a:t>
            </a:r>
            <a:r>
              <a:rPr lang="en-CA" b="1" dirty="0"/>
              <a:t>/align</a:t>
            </a:r>
            <a:r>
              <a:rPr lang="ru-RU" b="1" dirty="0"/>
              <a:t> </a:t>
            </a:r>
            <a:r>
              <a:rPr lang="ru-RU" dirty="0"/>
              <a:t>його до 16 байтів</a:t>
            </a:r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aligned_alloc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new (</a:t>
            </a:r>
            <a:r>
              <a:rPr lang="en-US" dirty="0" err="1">
                <a:latin typeface="Consolas" panose="020B0609020204030204" pitchFamily="49" charset="0"/>
              </a:rPr>
              <a:t>std:align_val_t</a:t>
            </a:r>
            <a:r>
              <a:rPr lang="en-US" dirty="0">
                <a:latin typeface="Consolas" panose="020B0609020204030204" pitchFamily="49" charset="0"/>
              </a:rPr>
              <a:t>(16)) Type</a:t>
            </a:r>
            <a:endParaRPr lang="en-CA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270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9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C249-F4EA-C62B-37C9-56CD21CB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SIMD </a:t>
            </a:r>
            <a:r>
              <a:rPr lang="uk-UA" dirty="0">
                <a:latin typeface="YouTube Sans"/>
              </a:rPr>
              <a:t>у Растеризації</a:t>
            </a:r>
            <a:endParaRPr lang="en-US" dirty="0">
              <a:latin typeface="YouTub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336F2-49E4-FECA-31E7-7486E9B1064A}"/>
              </a:ext>
            </a:extLst>
          </p:cNvPr>
          <p:cNvSpPr/>
          <p:nvPr/>
        </p:nvSpPr>
        <p:spPr>
          <a:xfrm>
            <a:off x="5878720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77DD1B-DE13-FE65-3F8B-DD974DAE1034}"/>
              </a:ext>
            </a:extLst>
          </p:cNvPr>
          <p:cNvSpPr/>
          <p:nvPr/>
        </p:nvSpPr>
        <p:spPr>
          <a:xfrm>
            <a:off x="6014633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8EAD60-BE25-D41D-7BE2-B2C947F584F4}"/>
              </a:ext>
            </a:extLst>
          </p:cNvPr>
          <p:cNvSpPr/>
          <p:nvPr/>
        </p:nvSpPr>
        <p:spPr>
          <a:xfrm>
            <a:off x="6196265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B2D4A-EED4-4600-D400-0412BC1F1EBD}"/>
              </a:ext>
            </a:extLst>
          </p:cNvPr>
          <p:cNvSpPr/>
          <p:nvPr/>
        </p:nvSpPr>
        <p:spPr>
          <a:xfrm>
            <a:off x="6513811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AAE87A-4EFF-C68C-F7AA-3B8E6F190F52}"/>
              </a:ext>
            </a:extLst>
          </p:cNvPr>
          <p:cNvSpPr/>
          <p:nvPr/>
        </p:nvSpPr>
        <p:spPr>
          <a:xfrm>
            <a:off x="6649724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DA4803-C2B8-8E97-C96B-CF2ABDFFC320}"/>
              </a:ext>
            </a:extLst>
          </p:cNvPr>
          <p:cNvSpPr/>
          <p:nvPr/>
        </p:nvSpPr>
        <p:spPr>
          <a:xfrm>
            <a:off x="6332178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BCFE85-CD3B-7E28-AA88-40DC7AECC658}"/>
              </a:ext>
            </a:extLst>
          </p:cNvPr>
          <p:cNvSpPr/>
          <p:nvPr/>
        </p:nvSpPr>
        <p:spPr>
          <a:xfrm>
            <a:off x="5878719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54950B-2D01-A6F0-8796-74A2111AD79A}"/>
              </a:ext>
            </a:extLst>
          </p:cNvPr>
          <p:cNvSpPr/>
          <p:nvPr/>
        </p:nvSpPr>
        <p:spPr>
          <a:xfrm>
            <a:off x="5878719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525801-6ECF-69AB-5C5D-62FE5BE0D912}"/>
              </a:ext>
            </a:extLst>
          </p:cNvPr>
          <p:cNvSpPr/>
          <p:nvPr/>
        </p:nvSpPr>
        <p:spPr>
          <a:xfrm>
            <a:off x="6014632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FB9851-016E-9A70-4E30-4B7D5CB04647}"/>
              </a:ext>
            </a:extLst>
          </p:cNvPr>
          <p:cNvSpPr/>
          <p:nvPr/>
        </p:nvSpPr>
        <p:spPr>
          <a:xfrm>
            <a:off x="6014632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B1BF1C-F208-67C7-110E-71F7BB0A0AAC}"/>
              </a:ext>
            </a:extLst>
          </p:cNvPr>
          <p:cNvSpPr/>
          <p:nvPr/>
        </p:nvSpPr>
        <p:spPr>
          <a:xfrm>
            <a:off x="6196264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D32939-8069-4A07-21CC-FC97A09DB9AA}"/>
              </a:ext>
            </a:extLst>
          </p:cNvPr>
          <p:cNvSpPr/>
          <p:nvPr/>
        </p:nvSpPr>
        <p:spPr>
          <a:xfrm>
            <a:off x="6513810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B8184B-F335-F84C-CBB0-E1E76F93E9F9}"/>
              </a:ext>
            </a:extLst>
          </p:cNvPr>
          <p:cNvSpPr/>
          <p:nvPr/>
        </p:nvSpPr>
        <p:spPr>
          <a:xfrm>
            <a:off x="6196264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CDC564-ED54-6FDC-6872-69BE2F8CA65A}"/>
              </a:ext>
            </a:extLst>
          </p:cNvPr>
          <p:cNvSpPr/>
          <p:nvPr/>
        </p:nvSpPr>
        <p:spPr>
          <a:xfrm>
            <a:off x="6513810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72B37D-7501-EE05-732D-9BA61AF1EC65}"/>
              </a:ext>
            </a:extLst>
          </p:cNvPr>
          <p:cNvSpPr/>
          <p:nvPr/>
        </p:nvSpPr>
        <p:spPr>
          <a:xfrm>
            <a:off x="6332177" y="2471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16B644-AA91-C634-E443-0EDB7AC25D9A}"/>
              </a:ext>
            </a:extLst>
          </p:cNvPr>
          <p:cNvSpPr/>
          <p:nvPr/>
        </p:nvSpPr>
        <p:spPr>
          <a:xfrm>
            <a:off x="6649723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5074B2-2AA6-F1CD-9710-E3B4899F4F59}"/>
              </a:ext>
            </a:extLst>
          </p:cNvPr>
          <p:cNvSpPr/>
          <p:nvPr/>
        </p:nvSpPr>
        <p:spPr>
          <a:xfrm>
            <a:off x="6649723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81AD09-73F9-F0B4-E03D-324F6BBBD459}"/>
              </a:ext>
            </a:extLst>
          </p:cNvPr>
          <p:cNvSpPr/>
          <p:nvPr/>
        </p:nvSpPr>
        <p:spPr>
          <a:xfrm>
            <a:off x="6332177" y="2786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971A18-95F0-3F46-0082-E8E6AC529B83}"/>
              </a:ext>
            </a:extLst>
          </p:cNvPr>
          <p:cNvSpPr/>
          <p:nvPr/>
        </p:nvSpPr>
        <p:spPr>
          <a:xfrm>
            <a:off x="6831355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A4ECC6-788D-CA21-2F1A-4B087BAC7FF4}"/>
              </a:ext>
            </a:extLst>
          </p:cNvPr>
          <p:cNvSpPr/>
          <p:nvPr/>
        </p:nvSpPr>
        <p:spPr>
          <a:xfrm>
            <a:off x="7148901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98FF22-C4FA-49F1-1F8F-1AA511DD6627}"/>
              </a:ext>
            </a:extLst>
          </p:cNvPr>
          <p:cNvSpPr/>
          <p:nvPr/>
        </p:nvSpPr>
        <p:spPr>
          <a:xfrm>
            <a:off x="7284814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372ABAB-D427-0D68-11F1-5FBF2F27D486}"/>
              </a:ext>
            </a:extLst>
          </p:cNvPr>
          <p:cNvSpPr/>
          <p:nvPr/>
        </p:nvSpPr>
        <p:spPr>
          <a:xfrm>
            <a:off x="6967268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1724FB-3D1D-CB7C-A926-DD3E167FA4B6}"/>
              </a:ext>
            </a:extLst>
          </p:cNvPr>
          <p:cNvSpPr/>
          <p:nvPr/>
        </p:nvSpPr>
        <p:spPr>
          <a:xfrm>
            <a:off x="7466446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560585-7670-E19C-2974-810F5F01952D}"/>
              </a:ext>
            </a:extLst>
          </p:cNvPr>
          <p:cNvSpPr/>
          <p:nvPr/>
        </p:nvSpPr>
        <p:spPr>
          <a:xfrm>
            <a:off x="7783992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4DB4E8-3F9D-7E37-68F7-04445C9121BC}"/>
              </a:ext>
            </a:extLst>
          </p:cNvPr>
          <p:cNvSpPr/>
          <p:nvPr/>
        </p:nvSpPr>
        <p:spPr>
          <a:xfrm>
            <a:off x="7919905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DBC22EC-6012-2B77-F53A-2A8AB05B9B17}"/>
              </a:ext>
            </a:extLst>
          </p:cNvPr>
          <p:cNvSpPr/>
          <p:nvPr/>
        </p:nvSpPr>
        <p:spPr>
          <a:xfrm>
            <a:off x="7602359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CA4A31B-DB40-C2DD-877A-3C083A727F8A}"/>
              </a:ext>
            </a:extLst>
          </p:cNvPr>
          <p:cNvSpPr/>
          <p:nvPr/>
        </p:nvSpPr>
        <p:spPr>
          <a:xfrm>
            <a:off x="6831354" y="233746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DDF941-F32E-71C5-C39C-D7871C24CEDD}"/>
              </a:ext>
            </a:extLst>
          </p:cNvPr>
          <p:cNvSpPr/>
          <p:nvPr/>
        </p:nvSpPr>
        <p:spPr>
          <a:xfrm>
            <a:off x="7148900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069F43-4BB2-812D-28A5-913D8B3ADF12}"/>
              </a:ext>
            </a:extLst>
          </p:cNvPr>
          <p:cNvSpPr/>
          <p:nvPr/>
        </p:nvSpPr>
        <p:spPr>
          <a:xfrm>
            <a:off x="6831354" y="265216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FC4444-3F4B-ACF6-C71C-6DA003BEBB6E}"/>
              </a:ext>
            </a:extLst>
          </p:cNvPr>
          <p:cNvSpPr/>
          <p:nvPr/>
        </p:nvSpPr>
        <p:spPr>
          <a:xfrm>
            <a:off x="7148900" y="265216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5DA526D-F491-CDD6-951A-BC7B5CE21796}"/>
              </a:ext>
            </a:extLst>
          </p:cNvPr>
          <p:cNvSpPr/>
          <p:nvPr/>
        </p:nvSpPr>
        <p:spPr>
          <a:xfrm>
            <a:off x="6967267" y="247195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6B7B81-6D5A-8E57-78B3-FAE6CAEF2993}"/>
              </a:ext>
            </a:extLst>
          </p:cNvPr>
          <p:cNvSpPr/>
          <p:nvPr/>
        </p:nvSpPr>
        <p:spPr>
          <a:xfrm>
            <a:off x="7284813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5EDF56E-5BBD-B32B-0AB9-D087635432C9}"/>
              </a:ext>
            </a:extLst>
          </p:cNvPr>
          <p:cNvSpPr/>
          <p:nvPr/>
        </p:nvSpPr>
        <p:spPr>
          <a:xfrm>
            <a:off x="7284813" y="278665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5E9B385-6B63-5668-B08C-50DBE90CFFE8}"/>
              </a:ext>
            </a:extLst>
          </p:cNvPr>
          <p:cNvSpPr/>
          <p:nvPr/>
        </p:nvSpPr>
        <p:spPr>
          <a:xfrm>
            <a:off x="6967267" y="278665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9B1D4B-3097-2591-3803-7D699470CB97}"/>
              </a:ext>
            </a:extLst>
          </p:cNvPr>
          <p:cNvSpPr/>
          <p:nvPr/>
        </p:nvSpPr>
        <p:spPr>
          <a:xfrm>
            <a:off x="7466445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F44A5E-E540-B3E0-9257-7A3EAB36B926}"/>
              </a:ext>
            </a:extLst>
          </p:cNvPr>
          <p:cNvSpPr/>
          <p:nvPr/>
        </p:nvSpPr>
        <p:spPr>
          <a:xfrm>
            <a:off x="7783991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22F460-767D-8BC9-CCCE-6F50039FA045}"/>
              </a:ext>
            </a:extLst>
          </p:cNvPr>
          <p:cNvSpPr/>
          <p:nvPr/>
        </p:nvSpPr>
        <p:spPr>
          <a:xfrm>
            <a:off x="7466445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C500DA-2825-F0DB-B476-4988B090EC6E}"/>
              </a:ext>
            </a:extLst>
          </p:cNvPr>
          <p:cNvSpPr/>
          <p:nvPr/>
        </p:nvSpPr>
        <p:spPr>
          <a:xfrm>
            <a:off x="7783991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A676DB-1253-D03B-118D-326F23F4B87F}"/>
              </a:ext>
            </a:extLst>
          </p:cNvPr>
          <p:cNvSpPr/>
          <p:nvPr/>
        </p:nvSpPr>
        <p:spPr>
          <a:xfrm>
            <a:off x="7602358" y="2471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829E75D-F5ED-37DA-EF94-FA73A8ABB665}"/>
              </a:ext>
            </a:extLst>
          </p:cNvPr>
          <p:cNvSpPr/>
          <p:nvPr/>
        </p:nvSpPr>
        <p:spPr>
          <a:xfrm>
            <a:off x="7919904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7DB1D7A-1C6D-D20E-3359-1F20E6FA0CF7}"/>
              </a:ext>
            </a:extLst>
          </p:cNvPr>
          <p:cNvSpPr/>
          <p:nvPr/>
        </p:nvSpPr>
        <p:spPr>
          <a:xfrm>
            <a:off x="7919904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DC41B7A-F7F2-5E6F-E8A9-05E6D9B35266}"/>
              </a:ext>
            </a:extLst>
          </p:cNvPr>
          <p:cNvSpPr/>
          <p:nvPr/>
        </p:nvSpPr>
        <p:spPr>
          <a:xfrm>
            <a:off x="7602358" y="2786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2C399F4-CC65-C87D-480B-312C93EAB83F}"/>
              </a:ext>
            </a:extLst>
          </p:cNvPr>
          <p:cNvSpPr/>
          <p:nvPr/>
        </p:nvSpPr>
        <p:spPr>
          <a:xfrm>
            <a:off x="5878719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FEE515B-7DDA-1C27-A07A-031A6F608AEF}"/>
              </a:ext>
            </a:extLst>
          </p:cNvPr>
          <p:cNvSpPr/>
          <p:nvPr/>
        </p:nvSpPr>
        <p:spPr>
          <a:xfrm>
            <a:off x="5878719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3CA40E2-3ECF-8C53-5105-2735AA84E9E8}"/>
              </a:ext>
            </a:extLst>
          </p:cNvPr>
          <p:cNvSpPr/>
          <p:nvPr/>
        </p:nvSpPr>
        <p:spPr>
          <a:xfrm>
            <a:off x="6014632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DB269F9-7AA8-A739-A64A-F489B1314398}"/>
              </a:ext>
            </a:extLst>
          </p:cNvPr>
          <p:cNvSpPr/>
          <p:nvPr/>
        </p:nvSpPr>
        <p:spPr>
          <a:xfrm>
            <a:off x="6014632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A5881B-0F4E-16D7-EC87-30EF6D057220}"/>
              </a:ext>
            </a:extLst>
          </p:cNvPr>
          <p:cNvSpPr/>
          <p:nvPr/>
        </p:nvSpPr>
        <p:spPr>
          <a:xfrm>
            <a:off x="6196264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D5FA68D-2B93-7584-B7C9-FA8355E545EB}"/>
              </a:ext>
            </a:extLst>
          </p:cNvPr>
          <p:cNvSpPr/>
          <p:nvPr/>
        </p:nvSpPr>
        <p:spPr>
          <a:xfrm>
            <a:off x="6513810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25305CA-CB14-AB1C-3C17-C53EBC215CF9}"/>
              </a:ext>
            </a:extLst>
          </p:cNvPr>
          <p:cNvSpPr/>
          <p:nvPr/>
        </p:nvSpPr>
        <p:spPr>
          <a:xfrm>
            <a:off x="6196264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A36FE4B-BEF8-8CC3-7282-68DD5485C015}"/>
              </a:ext>
            </a:extLst>
          </p:cNvPr>
          <p:cNvSpPr/>
          <p:nvPr/>
        </p:nvSpPr>
        <p:spPr>
          <a:xfrm>
            <a:off x="6513810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A67789D-0536-D7FE-0E11-0BDC49DADEDF}"/>
              </a:ext>
            </a:extLst>
          </p:cNvPr>
          <p:cNvSpPr/>
          <p:nvPr/>
        </p:nvSpPr>
        <p:spPr>
          <a:xfrm>
            <a:off x="6332177" y="3101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DD4868B-F382-C1BD-8723-E1579D373230}"/>
              </a:ext>
            </a:extLst>
          </p:cNvPr>
          <p:cNvSpPr/>
          <p:nvPr/>
        </p:nvSpPr>
        <p:spPr>
          <a:xfrm>
            <a:off x="6649723" y="310134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503F371-1771-3EF8-A5AA-73F4FD7358BE}"/>
              </a:ext>
            </a:extLst>
          </p:cNvPr>
          <p:cNvSpPr/>
          <p:nvPr/>
        </p:nvSpPr>
        <p:spPr>
          <a:xfrm>
            <a:off x="6649723" y="341604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0ECC0DD-01FA-2A55-7DC0-AAA41F9E27BF}"/>
              </a:ext>
            </a:extLst>
          </p:cNvPr>
          <p:cNvSpPr/>
          <p:nvPr/>
        </p:nvSpPr>
        <p:spPr>
          <a:xfrm>
            <a:off x="6332177" y="34160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FAC662-4B42-685F-E2EF-C9008F88099B}"/>
              </a:ext>
            </a:extLst>
          </p:cNvPr>
          <p:cNvSpPr/>
          <p:nvPr/>
        </p:nvSpPr>
        <p:spPr>
          <a:xfrm>
            <a:off x="5878718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15AE5D8-B02C-1CB7-7FE7-DABA7CD8B33B}"/>
              </a:ext>
            </a:extLst>
          </p:cNvPr>
          <p:cNvSpPr/>
          <p:nvPr/>
        </p:nvSpPr>
        <p:spPr>
          <a:xfrm>
            <a:off x="6014631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7F6E94A-2999-3C22-6E72-46BCD7532899}"/>
              </a:ext>
            </a:extLst>
          </p:cNvPr>
          <p:cNvSpPr/>
          <p:nvPr/>
        </p:nvSpPr>
        <p:spPr>
          <a:xfrm>
            <a:off x="6196263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0EFE76-EC35-E5CB-1221-FDBE84F4D716}"/>
              </a:ext>
            </a:extLst>
          </p:cNvPr>
          <p:cNvSpPr/>
          <p:nvPr/>
        </p:nvSpPr>
        <p:spPr>
          <a:xfrm>
            <a:off x="6513809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AEF3738-01D5-9061-60EC-39AB66F11D5D}"/>
              </a:ext>
            </a:extLst>
          </p:cNvPr>
          <p:cNvSpPr/>
          <p:nvPr/>
        </p:nvSpPr>
        <p:spPr>
          <a:xfrm>
            <a:off x="6332176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DF18D18-59FA-F818-3838-8A9520908072}"/>
              </a:ext>
            </a:extLst>
          </p:cNvPr>
          <p:cNvSpPr/>
          <p:nvPr/>
        </p:nvSpPr>
        <p:spPr>
          <a:xfrm>
            <a:off x="6649722" y="373073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1A9194A-36FE-EBF4-2B5B-691BA6747FA5}"/>
              </a:ext>
            </a:extLst>
          </p:cNvPr>
          <p:cNvSpPr/>
          <p:nvPr/>
        </p:nvSpPr>
        <p:spPr>
          <a:xfrm>
            <a:off x="6831354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21BBE2-02D4-2051-8CF5-07F0ACA5798A}"/>
              </a:ext>
            </a:extLst>
          </p:cNvPr>
          <p:cNvSpPr/>
          <p:nvPr/>
        </p:nvSpPr>
        <p:spPr>
          <a:xfrm>
            <a:off x="7148900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C6B6217-07A6-739D-7809-BD24CB63022C}"/>
              </a:ext>
            </a:extLst>
          </p:cNvPr>
          <p:cNvSpPr/>
          <p:nvPr/>
        </p:nvSpPr>
        <p:spPr>
          <a:xfrm>
            <a:off x="6831354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3AF43B-D679-B032-3FFF-0C3004C96F7F}"/>
              </a:ext>
            </a:extLst>
          </p:cNvPr>
          <p:cNvSpPr/>
          <p:nvPr/>
        </p:nvSpPr>
        <p:spPr>
          <a:xfrm>
            <a:off x="7148900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939B548-E6D2-C001-5878-0E36354ACEA3}"/>
              </a:ext>
            </a:extLst>
          </p:cNvPr>
          <p:cNvSpPr/>
          <p:nvPr/>
        </p:nvSpPr>
        <p:spPr>
          <a:xfrm>
            <a:off x="6967267" y="310134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389193B-90EC-EF52-D7BC-CB8558CC1573}"/>
              </a:ext>
            </a:extLst>
          </p:cNvPr>
          <p:cNvSpPr/>
          <p:nvPr/>
        </p:nvSpPr>
        <p:spPr>
          <a:xfrm>
            <a:off x="7284813" y="3101344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5D7508F-6F02-F85C-09F5-62D7ED853E79}"/>
              </a:ext>
            </a:extLst>
          </p:cNvPr>
          <p:cNvSpPr/>
          <p:nvPr/>
        </p:nvSpPr>
        <p:spPr>
          <a:xfrm>
            <a:off x="7284813" y="341604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C2FCC1A-FBCE-A0CD-924F-ECBBC6F96552}"/>
              </a:ext>
            </a:extLst>
          </p:cNvPr>
          <p:cNvSpPr/>
          <p:nvPr/>
        </p:nvSpPr>
        <p:spPr>
          <a:xfrm>
            <a:off x="6967267" y="3416039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0CBBC5-57F5-796F-3FF5-066601C06750}"/>
              </a:ext>
            </a:extLst>
          </p:cNvPr>
          <p:cNvSpPr/>
          <p:nvPr/>
        </p:nvSpPr>
        <p:spPr>
          <a:xfrm>
            <a:off x="7466445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1CCE8F-1226-4ED5-5180-B302067FD8F9}"/>
              </a:ext>
            </a:extLst>
          </p:cNvPr>
          <p:cNvSpPr/>
          <p:nvPr/>
        </p:nvSpPr>
        <p:spPr>
          <a:xfrm>
            <a:off x="7783991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EB3D840-CAB7-4752-C017-1931A01979B8}"/>
              </a:ext>
            </a:extLst>
          </p:cNvPr>
          <p:cNvSpPr/>
          <p:nvPr/>
        </p:nvSpPr>
        <p:spPr>
          <a:xfrm>
            <a:off x="7466445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8940C6-A1EA-0E83-0F62-8DBF13351B78}"/>
              </a:ext>
            </a:extLst>
          </p:cNvPr>
          <p:cNvSpPr/>
          <p:nvPr/>
        </p:nvSpPr>
        <p:spPr>
          <a:xfrm>
            <a:off x="7783991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E95F150-C831-5B1D-E5FA-673E40B56A4E}"/>
              </a:ext>
            </a:extLst>
          </p:cNvPr>
          <p:cNvSpPr/>
          <p:nvPr/>
        </p:nvSpPr>
        <p:spPr>
          <a:xfrm>
            <a:off x="7602358" y="3101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5ED6B95-90F5-BB9A-CD76-83127DC8C058}"/>
              </a:ext>
            </a:extLst>
          </p:cNvPr>
          <p:cNvSpPr/>
          <p:nvPr/>
        </p:nvSpPr>
        <p:spPr>
          <a:xfrm>
            <a:off x="7919904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6140F9E-9707-0D52-1CBD-5B7B80FA9DC4}"/>
              </a:ext>
            </a:extLst>
          </p:cNvPr>
          <p:cNvSpPr/>
          <p:nvPr/>
        </p:nvSpPr>
        <p:spPr>
          <a:xfrm>
            <a:off x="7919904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9728E87-7BB1-318B-4F66-22C32C7A7C19}"/>
              </a:ext>
            </a:extLst>
          </p:cNvPr>
          <p:cNvSpPr/>
          <p:nvPr/>
        </p:nvSpPr>
        <p:spPr>
          <a:xfrm>
            <a:off x="7602358" y="341603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320ABF-A1DE-3640-5853-4D8EC56A498E}"/>
              </a:ext>
            </a:extLst>
          </p:cNvPr>
          <p:cNvSpPr/>
          <p:nvPr/>
        </p:nvSpPr>
        <p:spPr>
          <a:xfrm>
            <a:off x="6831353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71B5D62-BDC5-7C35-552F-36407A5B2532}"/>
              </a:ext>
            </a:extLst>
          </p:cNvPr>
          <p:cNvSpPr/>
          <p:nvPr/>
        </p:nvSpPr>
        <p:spPr>
          <a:xfrm>
            <a:off x="7148899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7696647-EAAE-5F97-D1F7-C8A07D6FF263}"/>
              </a:ext>
            </a:extLst>
          </p:cNvPr>
          <p:cNvSpPr/>
          <p:nvPr/>
        </p:nvSpPr>
        <p:spPr>
          <a:xfrm>
            <a:off x="6967266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A7D6682-4D61-EEB2-3FF2-6095ADC5FCF3}"/>
              </a:ext>
            </a:extLst>
          </p:cNvPr>
          <p:cNvSpPr/>
          <p:nvPr/>
        </p:nvSpPr>
        <p:spPr>
          <a:xfrm>
            <a:off x="7284812" y="373073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0F734C2-D40F-3A97-C746-5E79DEF9C934}"/>
              </a:ext>
            </a:extLst>
          </p:cNvPr>
          <p:cNvSpPr/>
          <p:nvPr/>
        </p:nvSpPr>
        <p:spPr>
          <a:xfrm>
            <a:off x="7466444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5BBA740-E988-2B2A-0BF2-E9E37C731FE6}"/>
              </a:ext>
            </a:extLst>
          </p:cNvPr>
          <p:cNvSpPr/>
          <p:nvPr/>
        </p:nvSpPr>
        <p:spPr>
          <a:xfrm>
            <a:off x="7783990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763D779-32AA-CF7E-B18F-AA7BA038C739}"/>
              </a:ext>
            </a:extLst>
          </p:cNvPr>
          <p:cNvSpPr/>
          <p:nvPr/>
        </p:nvSpPr>
        <p:spPr>
          <a:xfrm>
            <a:off x="7602357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3569070-74E0-57EC-2D96-FDAFEF53E36A}"/>
              </a:ext>
            </a:extLst>
          </p:cNvPr>
          <p:cNvSpPr/>
          <p:nvPr/>
        </p:nvSpPr>
        <p:spPr>
          <a:xfrm>
            <a:off x="7919903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51CBBA9-4A66-0B64-DFA3-C91CA3ED396F}"/>
              </a:ext>
            </a:extLst>
          </p:cNvPr>
          <p:cNvSpPr/>
          <p:nvPr/>
        </p:nvSpPr>
        <p:spPr>
          <a:xfrm>
            <a:off x="5878717" y="3597276"/>
            <a:ext cx="317546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D2F11CF-59B1-F794-F904-48C8C226C23C}"/>
              </a:ext>
            </a:extLst>
          </p:cNvPr>
          <p:cNvSpPr/>
          <p:nvPr/>
        </p:nvSpPr>
        <p:spPr>
          <a:xfrm>
            <a:off x="6194901" y="3597457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8FD47B7-7C9D-B0C7-B888-C76BC57C00BB}"/>
              </a:ext>
            </a:extLst>
          </p:cNvPr>
          <p:cNvSpPr/>
          <p:nvPr/>
        </p:nvSpPr>
        <p:spPr>
          <a:xfrm>
            <a:off x="6510366" y="3597236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BCABBB6-654B-572E-A502-BF86EB7DC70F}"/>
              </a:ext>
            </a:extLst>
          </p:cNvPr>
          <p:cNvSpPr/>
          <p:nvPr/>
        </p:nvSpPr>
        <p:spPr>
          <a:xfrm>
            <a:off x="6831707" y="3597236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2215669-C926-B21B-C282-74DC77A43873}"/>
              </a:ext>
            </a:extLst>
          </p:cNvPr>
          <p:cNvSpPr/>
          <p:nvPr/>
        </p:nvSpPr>
        <p:spPr>
          <a:xfrm>
            <a:off x="7148548" y="3597234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046C529-D29E-8C78-3B88-DE721E8980A1}"/>
              </a:ext>
            </a:extLst>
          </p:cNvPr>
          <p:cNvSpPr/>
          <p:nvPr/>
        </p:nvSpPr>
        <p:spPr>
          <a:xfrm>
            <a:off x="7462649" y="3597234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678436-0E16-9645-0CED-19DB3C0356DD}"/>
              </a:ext>
            </a:extLst>
          </p:cNvPr>
          <p:cNvSpPr/>
          <p:nvPr/>
        </p:nvSpPr>
        <p:spPr>
          <a:xfrm>
            <a:off x="7783285" y="3597946"/>
            <a:ext cx="317546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51D8080-99B5-8589-163B-3FFADCED9868}"/>
              </a:ext>
            </a:extLst>
          </p:cNvPr>
          <p:cNvSpPr/>
          <p:nvPr/>
        </p:nvSpPr>
        <p:spPr>
          <a:xfrm>
            <a:off x="8104664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226E2B0C-E7CC-2E31-6DEB-F70322E24093}"/>
              </a:ext>
            </a:extLst>
          </p:cNvPr>
          <p:cNvSpPr/>
          <p:nvPr/>
        </p:nvSpPr>
        <p:spPr>
          <a:xfrm>
            <a:off x="8240577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1AE6565-472A-F267-B380-FCA089902223}"/>
              </a:ext>
            </a:extLst>
          </p:cNvPr>
          <p:cNvSpPr/>
          <p:nvPr/>
        </p:nvSpPr>
        <p:spPr>
          <a:xfrm>
            <a:off x="8104663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60D7A2A-8F7F-8E6C-A3EC-DB9F72E20E98}"/>
              </a:ext>
            </a:extLst>
          </p:cNvPr>
          <p:cNvSpPr/>
          <p:nvPr/>
        </p:nvSpPr>
        <p:spPr>
          <a:xfrm>
            <a:off x="8104663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9C68F99-32F4-D73D-C217-C75E90FB8051}"/>
              </a:ext>
            </a:extLst>
          </p:cNvPr>
          <p:cNvSpPr/>
          <p:nvPr/>
        </p:nvSpPr>
        <p:spPr>
          <a:xfrm>
            <a:off x="8240576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9E2865D-FDDC-68C0-A61F-B98D31CB2137}"/>
              </a:ext>
            </a:extLst>
          </p:cNvPr>
          <p:cNvSpPr/>
          <p:nvPr/>
        </p:nvSpPr>
        <p:spPr>
          <a:xfrm>
            <a:off x="8240576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9436399-AD2F-B948-6D1A-C7B23FD97E83}"/>
              </a:ext>
            </a:extLst>
          </p:cNvPr>
          <p:cNvSpPr/>
          <p:nvPr/>
        </p:nvSpPr>
        <p:spPr>
          <a:xfrm>
            <a:off x="8104663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D66F88D-D88D-EBCA-686E-02EF7EAC2923}"/>
              </a:ext>
            </a:extLst>
          </p:cNvPr>
          <p:cNvSpPr/>
          <p:nvPr/>
        </p:nvSpPr>
        <p:spPr>
          <a:xfrm>
            <a:off x="8104663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3DD60E1-2F07-4A4B-D331-997357C71A40}"/>
              </a:ext>
            </a:extLst>
          </p:cNvPr>
          <p:cNvSpPr/>
          <p:nvPr/>
        </p:nvSpPr>
        <p:spPr>
          <a:xfrm>
            <a:off x="8240576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2084392-6552-F530-53C7-91DDCB6AA4FD}"/>
              </a:ext>
            </a:extLst>
          </p:cNvPr>
          <p:cNvSpPr/>
          <p:nvPr/>
        </p:nvSpPr>
        <p:spPr>
          <a:xfrm>
            <a:off x="8240576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24A320B-79BB-EB0C-7024-E47C8DD0726E}"/>
              </a:ext>
            </a:extLst>
          </p:cNvPr>
          <p:cNvSpPr/>
          <p:nvPr/>
        </p:nvSpPr>
        <p:spPr>
          <a:xfrm>
            <a:off x="8104662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9611004-A6EE-2D99-A367-4CE4FB3B07C0}"/>
              </a:ext>
            </a:extLst>
          </p:cNvPr>
          <p:cNvSpPr/>
          <p:nvPr/>
        </p:nvSpPr>
        <p:spPr>
          <a:xfrm>
            <a:off x="8240575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CAB0207-554A-8D81-F252-EB1C54FB57A3}"/>
              </a:ext>
            </a:extLst>
          </p:cNvPr>
          <p:cNvSpPr/>
          <p:nvPr/>
        </p:nvSpPr>
        <p:spPr>
          <a:xfrm>
            <a:off x="8103957" y="3597946"/>
            <a:ext cx="317546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E2FC1FF-A6EA-6A29-83D9-52E3447D7979}"/>
              </a:ext>
            </a:extLst>
          </p:cNvPr>
          <p:cNvSpPr/>
          <p:nvPr/>
        </p:nvSpPr>
        <p:spPr>
          <a:xfrm>
            <a:off x="8557419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3602B663-8A65-6247-1292-D789817F7432}"/>
              </a:ext>
            </a:extLst>
          </p:cNvPr>
          <p:cNvSpPr/>
          <p:nvPr/>
        </p:nvSpPr>
        <p:spPr>
          <a:xfrm>
            <a:off x="8693332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47A5149-FC2C-F49A-2AA0-A0DF2448C5F9}"/>
              </a:ext>
            </a:extLst>
          </p:cNvPr>
          <p:cNvSpPr/>
          <p:nvPr/>
        </p:nvSpPr>
        <p:spPr>
          <a:xfrm>
            <a:off x="8874964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9C5978E-4324-7537-166B-936ADD00BBA9}"/>
              </a:ext>
            </a:extLst>
          </p:cNvPr>
          <p:cNvSpPr/>
          <p:nvPr/>
        </p:nvSpPr>
        <p:spPr>
          <a:xfrm>
            <a:off x="9192510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F67DC97-D005-4608-0EE9-E0AB33524B8A}"/>
              </a:ext>
            </a:extLst>
          </p:cNvPr>
          <p:cNvSpPr/>
          <p:nvPr/>
        </p:nvSpPr>
        <p:spPr>
          <a:xfrm>
            <a:off x="9328423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653FB55D-6B80-43B4-D394-DED273167174}"/>
              </a:ext>
            </a:extLst>
          </p:cNvPr>
          <p:cNvSpPr/>
          <p:nvPr/>
        </p:nvSpPr>
        <p:spPr>
          <a:xfrm>
            <a:off x="9010877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D8890A8-57B6-BF6A-D345-C4FF6D1E17B6}"/>
              </a:ext>
            </a:extLst>
          </p:cNvPr>
          <p:cNvSpPr/>
          <p:nvPr/>
        </p:nvSpPr>
        <p:spPr>
          <a:xfrm>
            <a:off x="8557418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7BAB74-735A-8133-7073-8539BB8D5F94}"/>
              </a:ext>
            </a:extLst>
          </p:cNvPr>
          <p:cNvSpPr/>
          <p:nvPr/>
        </p:nvSpPr>
        <p:spPr>
          <a:xfrm>
            <a:off x="8557418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727F786-3363-5486-9067-939C3605B1DE}"/>
              </a:ext>
            </a:extLst>
          </p:cNvPr>
          <p:cNvSpPr/>
          <p:nvPr/>
        </p:nvSpPr>
        <p:spPr>
          <a:xfrm>
            <a:off x="8693331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234A68E-B795-0A96-FB09-E7CC464C9555}"/>
              </a:ext>
            </a:extLst>
          </p:cNvPr>
          <p:cNvSpPr/>
          <p:nvPr/>
        </p:nvSpPr>
        <p:spPr>
          <a:xfrm>
            <a:off x="8693331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D43369F-F11C-AF7D-EABA-19AE6CB0C565}"/>
              </a:ext>
            </a:extLst>
          </p:cNvPr>
          <p:cNvSpPr/>
          <p:nvPr/>
        </p:nvSpPr>
        <p:spPr>
          <a:xfrm>
            <a:off x="8874963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E1BE0CB-DB03-0EAC-4295-0E282632EF0C}"/>
              </a:ext>
            </a:extLst>
          </p:cNvPr>
          <p:cNvSpPr/>
          <p:nvPr/>
        </p:nvSpPr>
        <p:spPr>
          <a:xfrm>
            <a:off x="9192509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5A7BFA4-0F4D-6D2D-1589-A99B30A50355}"/>
              </a:ext>
            </a:extLst>
          </p:cNvPr>
          <p:cNvSpPr/>
          <p:nvPr/>
        </p:nvSpPr>
        <p:spPr>
          <a:xfrm>
            <a:off x="8874963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DF4DA86-1FF0-1A8C-FEB3-ECB9D9D0F838}"/>
              </a:ext>
            </a:extLst>
          </p:cNvPr>
          <p:cNvSpPr/>
          <p:nvPr/>
        </p:nvSpPr>
        <p:spPr>
          <a:xfrm>
            <a:off x="9192509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3CFC7166-2FD0-DF6F-AFDF-F3BF6F1DC5E8}"/>
              </a:ext>
            </a:extLst>
          </p:cNvPr>
          <p:cNvSpPr/>
          <p:nvPr/>
        </p:nvSpPr>
        <p:spPr>
          <a:xfrm>
            <a:off x="9010876" y="2471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709B51B-FD46-95BC-5897-3274E02B68CD}"/>
              </a:ext>
            </a:extLst>
          </p:cNvPr>
          <p:cNvSpPr/>
          <p:nvPr/>
        </p:nvSpPr>
        <p:spPr>
          <a:xfrm>
            <a:off x="9328422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BF9371B-30BA-4EEB-7E64-6C60F9E35CB3}"/>
              </a:ext>
            </a:extLst>
          </p:cNvPr>
          <p:cNvSpPr/>
          <p:nvPr/>
        </p:nvSpPr>
        <p:spPr>
          <a:xfrm>
            <a:off x="9328422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AB1195-6268-C1C9-9976-37C6F8598922}"/>
              </a:ext>
            </a:extLst>
          </p:cNvPr>
          <p:cNvSpPr/>
          <p:nvPr/>
        </p:nvSpPr>
        <p:spPr>
          <a:xfrm>
            <a:off x="9010876" y="2786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D130B55-D4A9-170A-9372-8AD410FE81B0}"/>
              </a:ext>
            </a:extLst>
          </p:cNvPr>
          <p:cNvSpPr/>
          <p:nvPr/>
        </p:nvSpPr>
        <p:spPr>
          <a:xfrm>
            <a:off x="9510054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16E1520-4E22-B8A3-697F-8B59560C4554}"/>
              </a:ext>
            </a:extLst>
          </p:cNvPr>
          <p:cNvSpPr/>
          <p:nvPr/>
        </p:nvSpPr>
        <p:spPr>
          <a:xfrm>
            <a:off x="9827600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EC0B269-A7FC-761E-406B-B03E211D74D7}"/>
              </a:ext>
            </a:extLst>
          </p:cNvPr>
          <p:cNvSpPr/>
          <p:nvPr/>
        </p:nvSpPr>
        <p:spPr>
          <a:xfrm>
            <a:off x="9963513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68524DF-AD4B-D655-34D0-D94CD39119E2}"/>
              </a:ext>
            </a:extLst>
          </p:cNvPr>
          <p:cNvSpPr/>
          <p:nvPr/>
        </p:nvSpPr>
        <p:spPr>
          <a:xfrm>
            <a:off x="9645967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5179FB0-DAAA-3035-DDA9-0C8B8469028E}"/>
              </a:ext>
            </a:extLst>
          </p:cNvPr>
          <p:cNvSpPr/>
          <p:nvPr/>
        </p:nvSpPr>
        <p:spPr>
          <a:xfrm>
            <a:off x="10145145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E1F29DD-1489-DC0E-00A2-0B6EB5B6E954}"/>
              </a:ext>
            </a:extLst>
          </p:cNvPr>
          <p:cNvSpPr/>
          <p:nvPr/>
        </p:nvSpPr>
        <p:spPr>
          <a:xfrm>
            <a:off x="10462691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E5BE3BA-DF49-4AB3-E21D-FA46BCC40E4F}"/>
              </a:ext>
            </a:extLst>
          </p:cNvPr>
          <p:cNvSpPr/>
          <p:nvPr/>
        </p:nvSpPr>
        <p:spPr>
          <a:xfrm>
            <a:off x="10598604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2D5C2C-5FAF-6038-8FA7-435033C14D09}"/>
              </a:ext>
            </a:extLst>
          </p:cNvPr>
          <p:cNvSpPr/>
          <p:nvPr/>
        </p:nvSpPr>
        <p:spPr>
          <a:xfrm>
            <a:off x="10281058" y="2157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FD54E78-A713-99B3-B0AB-4D85D8A8CBCD}"/>
              </a:ext>
            </a:extLst>
          </p:cNvPr>
          <p:cNvSpPr/>
          <p:nvPr/>
        </p:nvSpPr>
        <p:spPr>
          <a:xfrm>
            <a:off x="9510053" y="2337467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84CA66D-10E0-B40A-1FE1-BBE21B25A60F}"/>
              </a:ext>
            </a:extLst>
          </p:cNvPr>
          <p:cNvSpPr/>
          <p:nvPr/>
        </p:nvSpPr>
        <p:spPr>
          <a:xfrm>
            <a:off x="9827599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9449B58-6E93-87FB-AAF1-4E6D783AAC35}"/>
              </a:ext>
            </a:extLst>
          </p:cNvPr>
          <p:cNvSpPr/>
          <p:nvPr/>
        </p:nvSpPr>
        <p:spPr>
          <a:xfrm>
            <a:off x="9510053" y="265216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E231914-2589-E054-D600-D0C6E48204F1}"/>
              </a:ext>
            </a:extLst>
          </p:cNvPr>
          <p:cNvSpPr/>
          <p:nvPr/>
        </p:nvSpPr>
        <p:spPr>
          <a:xfrm>
            <a:off x="9827599" y="2652163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CD5BB5AE-85AC-5251-B863-5AE30BD42985}"/>
              </a:ext>
            </a:extLst>
          </p:cNvPr>
          <p:cNvSpPr/>
          <p:nvPr/>
        </p:nvSpPr>
        <p:spPr>
          <a:xfrm>
            <a:off x="9645966" y="247195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06975007-067A-834D-D2AB-2FBA1E172ADE}"/>
              </a:ext>
            </a:extLst>
          </p:cNvPr>
          <p:cNvSpPr/>
          <p:nvPr/>
        </p:nvSpPr>
        <p:spPr>
          <a:xfrm>
            <a:off x="9963512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13E7C33-5C50-2168-6F47-928D9E356CF0}"/>
              </a:ext>
            </a:extLst>
          </p:cNvPr>
          <p:cNvSpPr/>
          <p:nvPr/>
        </p:nvSpPr>
        <p:spPr>
          <a:xfrm>
            <a:off x="9963512" y="2786651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E445833-B721-D666-E3B4-8B4FAED844F5}"/>
              </a:ext>
            </a:extLst>
          </p:cNvPr>
          <p:cNvSpPr/>
          <p:nvPr/>
        </p:nvSpPr>
        <p:spPr>
          <a:xfrm>
            <a:off x="9645966" y="278665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D6E785C-927E-A95A-338D-3019E7F3D442}"/>
              </a:ext>
            </a:extLst>
          </p:cNvPr>
          <p:cNvSpPr/>
          <p:nvPr/>
        </p:nvSpPr>
        <p:spPr>
          <a:xfrm>
            <a:off x="10145144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31E550D-AE80-B2ED-418A-172C30980314}"/>
              </a:ext>
            </a:extLst>
          </p:cNvPr>
          <p:cNvSpPr/>
          <p:nvPr/>
        </p:nvSpPr>
        <p:spPr>
          <a:xfrm>
            <a:off x="10462690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43F36D0-E2B9-7234-02C1-E24E2365DFC9}"/>
              </a:ext>
            </a:extLst>
          </p:cNvPr>
          <p:cNvSpPr/>
          <p:nvPr/>
        </p:nvSpPr>
        <p:spPr>
          <a:xfrm>
            <a:off x="10145144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DDE0-2E40-A5F1-AB6D-276980340FC0}"/>
              </a:ext>
            </a:extLst>
          </p:cNvPr>
          <p:cNvSpPr/>
          <p:nvPr/>
        </p:nvSpPr>
        <p:spPr>
          <a:xfrm>
            <a:off x="10462690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6BFDAC2-201D-EF6C-D7B6-1F5C9349AB32}"/>
              </a:ext>
            </a:extLst>
          </p:cNvPr>
          <p:cNvSpPr/>
          <p:nvPr/>
        </p:nvSpPr>
        <p:spPr>
          <a:xfrm>
            <a:off x="10281057" y="2471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7F66199-335F-FDA3-E0EA-0548A819AEBC}"/>
              </a:ext>
            </a:extLst>
          </p:cNvPr>
          <p:cNvSpPr/>
          <p:nvPr/>
        </p:nvSpPr>
        <p:spPr>
          <a:xfrm>
            <a:off x="10598603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22712D5-B812-7676-C1C7-3EBE54420C94}"/>
              </a:ext>
            </a:extLst>
          </p:cNvPr>
          <p:cNvSpPr/>
          <p:nvPr/>
        </p:nvSpPr>
        <p:spPr>
          <a:xfrm>
            <a:off x="10598603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B0E3631-7B8A-6593-7F15-8A6E45BD0413}"/>
              </a:ext>
            </a:extLst>
          </p:cNvPr>
          <p:cNvSpPr/>
          <p:nvPr/>
        </p:nvSpPr>
        <p:spPr>
          <a:xfrm>
            <a:off x="10281057" y="2786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8B95BD2-AED5-912A-2479-D73B1E2477EF}"/>
              </a:ext>
            </a:extLst>
          </p:cNvPr>
          <p:cNvSpPr/>
          <p:nvPr/>
        </p:nvSpPr>
        <p:spPr>
          <a:xfrm>
            <a:off x="8557418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FFADCEB-C04F-F66F-B8F6-ACA99BD9C8B8}"/>
              </a:ext>
            </a:extLst>
          </p:cNvPr>
          <p:cNvSpPr/>
          <p:nvPr/>
        </p:nvSpPr>
        <p:spPr>
          <a:xfrm>
            <a:off x="8557418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7C0AFDD2-D588-ADD3-6AE0-D454B0AE5FEE}"/>
              </a:ext>
            </a:extLst>
          </p:cNvPr>
          <p:cNvSpPr/>
          <p:nvPr/>
        </p:nvSpPr>
        <p:spPr>
          <a:xfrm>
            <a:off x="8693331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57EC8029-DFFF-B1F4-A9DA-A222D4738B7D}"/>
              </a:ext>
            </a:extLst>
          </p:cNvPr>
          <p:cNvSpPr/>
          <p:nvPr/>
        </p:nvSpPr>
        <p:spPr>
          <a:xfrm>
            <a:off x="8693331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CD52BDC-E234-3BCF-1D60-92DE6ADB2012}"/>
              </a:ext>
            </a:extLst>
          </p:cNvPr>
          <p:cNvSpPr/>
          <p:nvPr/>
        </p:nvSpPr>
        <p:spPr>
          <a:xfrm>
            <a:off x="8874963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C091B45-61BB-4CCC-D85D-E1F4E7620DF5}"/>
              </a:ext>
            </a:extLst>
          </p:cNvPr>
          <p:cNvSpPr/>
          <p:nvPr/>
        </p:nvSpPr>
        <p:spPr>
          <a:xfrm>
            <a:off x="9192509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0CC4571-E0B9-5846-7775-46B06DD5E4E5}"/>
              </a:ext>
            </a:extLst>
          </p:cNvPr>
          <p:cNvSpPr/>
          <p:nvPr/>
        </p:nvSpPr>
        <p:spPr>
          <a:xfrm>
            <a:off x="8874963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7D00EAA-7D71-3FEA-6777-A12DB28DE249}"/>
              </a:ext>
            </a:extLst>
          </p:cNvPr>
          <p:cNvSpPr/>
          <p:nvPr/>
        </p:nvSpPr>
        <p:spPr>
          <a:xfrm>
            <a:off x="9192509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82E184B-7490-3DE4-8D75-0D944A617694}"/>
              </a:ext>
            </a:extLst>
          </p:cNvPr>
          <p:cNvSpPr/>
          <p:nvPr/>
        </p:nvSpPr>
        <p:spPr>
          <a:xfrm>
            <a:off x="9010876" y="3101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8FD3E5F-EFAD-987B-2FEE-BDB96F38223A}"/>
              </a:ext>
            </a:extLst>
          </p:cNvPr>
          <p:cNvSpPr/>
          <p:nvPr/>
        </p:nvSpPr>
        <p:spPr>
          <a:xfrm>
            <a:off x="9328422" y="310134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49EF4EEB-04BC-4E1C-624F-0F4B21C1FCC6}"/>
              </a:ext>
            </a:extLst>
          </p:cNvPr>
          <p:cNvSpPr/>
          <p:nvPr/>
        </p:nvSpPr>
        <p:spPr>
          <a:xfrm>
            <a:off x="9328422" y="341604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28EB9BA-7257-8679-A087-E43748982016}"/>
              </a:ext>
            </a:extLst>
          </p:cNvPr>
          <p:cNvSpPr/>
          <p:nvPr/>
        </p:nvSpPr>
        <p:spPr>
          <a:xfrm>
            <a:off x="9010876" y="34160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839CAA1-EE64-9EFF-5C49-CD5562FC74AA}"/>
              </a:ext>
            </a:extLst>
          </p:cNvPr>
          <p:cNvSpPr/>
          <p:nvPr/>
        </p:nvSpPr>
        <p:spPr>
          <a:xfrm>
            <a:off x="8557417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80375F31-E856-FB7A-49F8-C8E536DFB9A9}"/>
              </a:ext>
            </a:extLst>
          </p:cNvPr>
          <p:cNvSpPr/>
          <p:nvPr/>
        </p:nvSpPr>
        <p:spPr>
          <a:xfrm>
            <a:off x="8693330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BA3D3BF-224F-AA06-48A3-1E448E1062D1}"/>
              </a:ext>
            </a:extLst>
          </p:cNvPr>
          <p:cNvSpPr/>
          <p:nvPr/>
        </p:nvSpPr>
        <p:spPr>
          <a:xfrm>
            <a:off x="8874962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85EBA1C-11A6-F0D0-B544-6B008ED4D0FD}"/>
              </a:ext>
            </a:extLst>
          </p:cNvPr>
          <p:cNvSpPr/>
          <p:nvPr/>
        </p:nvSpPr>
        <p:spPr>
          <a:xfrm>
            <a:off x="9192508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23F87CE2-575A-90B7-FB3C-370DBE336AE6}"/>
              </a:ext>
            </a:extLst>
          </p:cNvPr>
          <p:cNvSpPr/>
          <p:nvPr/>
        </p:nvSpPr>
        <p:spPr>
          <a:xfrm>
            <a:off x="9010875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3713F074-3382-7F80-7909-1F38C8006FD7}"/>
              </a:ext>
            </a:extLst>
          </p:cNvPr>
          <p:cNvSpPr/>
          <p:nvPr/>
        </p:nvSpPr>
        <p:spPr>
          <a:xfrm>
            <a:off x="9328421" y="373073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06FC920-8401-FB62-750A-17DEEF3E3AD3}"/>
              </a:ext>
            </a:extLst>
          </p:cNvPr>
          <p:cNvSpPr/>
          <p:nvPr/>
        </p:nvSpPr>
        <p:spPr>
          <a:xfrm>
            <a:off x="9510053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BAE78B38-C8D6-16DB-C00D-493DFD6DD537}"/>
              </a:ext>
            </a:extLst>
          </p:cNvPr>
          <p:cNvSpPr/>
          <p:nvPr/>
        </p:nvSpPr>
        <p:spPr>
          <a:xfrm>
            <a:off x="9827599" y="2966856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7D3E699-D198-4593-DE97-EAD7858959C2}"/>
              </a:ext>
            </a:extLst>
          </p:cNvPr>
          <p:cNvSpPr/>
          <p:nvPr/>
        </p:nvSpPr>
        <p:spPr>
          <a:xfrm>
            <a:off x="9510053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BF414782-6AD0-B1A1-0231-CCD5967C42C9}"/>
              </a:ext>
            </a:extLst>
          </p:cNvPr>
          <p:cNvSpPr/>
          <p:nvPr/>
        </p:nvSpPr>
        <p:spPr>
          <a:xfrm>
            <a:off x="9827599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7C1102CE-5CF8-04B6-F4DD-D7ADEABDE5BD}"/>
              </a:ext>
            </a:extLst>
          </p:cNvPr>
          <p:cNvSpPr/>
          <p:nvPr/>
        </p:nvSpPr>
        <p:spPr>
          <a:xfrm>
            <a:off x="9645966" y="310134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2C312CD-4F37-E59B-7E2E-96AB6123C377}"/>
              </a:ext>
            </a:extLst>
          </p:cNvPr>
          <p:cNvSpPr/>
          <p:nvPr/>
        </p:nvSpPr>
        <p:spPr>
          <a:xfrm>
            <a:off x="9963512" y="3101344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7E30C8F4-DDBE-37B4-02AE-EF3F392444A1}"/>
              </a:ext>
            </a:extLst>
          </p:cNvPr>
          <p:cNvSpPr/>
          <p:nvPr/>
        </p:nvSpPr>
        <p:spPr>
          <a:xfrm>
            <a:off x="9963512" y="3416040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1AF6ABA8-EBC7-0D18-A44E-048B39A0F812}"/>
              </a:ext>
            </a:extLst>
          </p:cNvPr>
          <p:cNvSpPr/>
          <p:nvPr/>
        </p:nvSpPr>
        <p:spPr>
          <a:xfrm>
            <a:off x="9645966" y="3416039"/>
            <a:ext cx="45719" cy="4571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979A5EC-884D-BD6F-15E5-7ACFA011505B}"/>
              </a:ext>
            </a:extLst>
          </p:cNvPr>
          <p:cNvSpPr/>
          <p:nvPr/>
        </p:nvSpPr>
        <p:spPr>
          <a:xfrm>
            <a:off x="10145144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CCEBA579-907D-658A-5712-3FD45EF00B02}"/>
              </a:ext>
            </a:extLst>
          </p:cNvPr>
          <p:cNvSpPr/>
          <p:nvPr/>
        </p:nvSpPr>
        <p:spPr>
          <a:xfrm>
            <a:off x="10462690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BCDBD2CF-A5E3-9942-3248-4B7E4B9B3475}"/>
              </a:ext>
            </a:extLst>
          </p:cNvPr>
          <p:cNvSpPr/>
          <p:nvPr/>
        </p:nvSpPr>
        <p:spPr>
          <a:xfrm>
            <a:off x="10145144" y="3281552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DCC32170-D294-A379-0DAC-480606E34099}"/>
              </a:ext>
            </a:extLst>
          </p:cNvPr>
          <p:cNvSpPr/>
          <p:nvPr/>
        </p:nvSpPr>
        <p:spPr>
          <a:xfrm>
            <a:off x="10462690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A52C613C-044C-1321-1793-F857F12B59BC}"/>
              </a:ext>
            </a:extLst>
          </p:cNvPr>
          <p:cNvSpPr/>
          <p:nvPr/>
        </p:nvSpPr>
        <p:spPr>
          <a:xfrm>
            <a:off x="10281057" y="3101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3EBEFF10-FAFD-6F72-0F0C-EAA8705C79A9}"/>
              </a:ext>
            </a:extLst>
          </p:cNvPr>
          <p:cNvSpPr/>
          <p:nvPr/>
        </p:nvSpPr>
        <p:spPr>
          <a:xfrm>
            <a:off x="10598603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05997F32-2DAA-9A04-6666-5987483D5856}"/>
              </a:ext>
            </a:extLst>
          </p:cNvPr>
          <p:cNvSpPr/>
          <p:nvPr/>
        </p:nvSpPr>
        <p:spPr>
          <a:xfrm>
            <a:off x="10598603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85EC8AA9-9D51-CF52-8120-5AF9347FB9F7}"/>
              </a:ext>
            </a:extLst>
          </p:cNvPr>
          <p:cNvSpPr/>
          <p:nvPr/>
        </p:nvSpPr>
        <p:spPr>
          <a:xfrm>
            <a:off x="10281057" y="3416039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62100D3-C120-4A33-DBA8-98900083D189}"/>
              </a:ext>
            </a:extLst>
          </p:cNvPr>
          <p:cNvSpPr/>
          <p:nvPr/>
        </p:nvSpPr>
        <p:spPr>
          <a:xfrm>
            <a:off x="9510052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CAB3E9C-3B24-D258-2FCD-F64406448696}"/>
              </a:ext>
            </a:extLst>
          </p:cNvPr>
          <p:cNvSpPr/>
          <p:nvPr/>
        </p:nvSpPr>
        <p:spPr>
          <a:xfrm>
            <a:off x="9827598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90B82D7-A1AA-6ACF-B26F-245032B3BCF2}"/>
              </a:ext>
            </a:extLst>
          </p:cNvPr>
          <p:cNvSpPr/>
          <p:nvPr/>
        </p:nvSpPr>
        <p:spPr>
          <a:xfrm>
            <a:off x="9645965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09B4D51B-6E44-8010-904F-2DBF50768F20}"/>
              </a:ext>
            </a:extLst>
          </p:cNvPr>
          <p:cNvSpPr/>
          <p:nvPr/>
        </p:nvSpPr>
        <p:spPr>
          <a:xfrm>
            <a:off x="9963511" y="3730733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B75E800-F6CE-D695-5125-1693885E08CB}"/>
              </a:ext>
            </a:extLst>
          </p:cNvPr>
          <p:cNvSpPr/>
          <p:nvPr/>
        </p:nvSpPr>
        <p:spPr>
          <a:xfrm>
            <a:off x="10145143" y="3596245"/>
            <a:ext cx="317546" cy="3146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8FEACF1-D26B-D772-4950-D5A7B66655D2}"/>
              </a:ext>
            </a:extLst>
          </p:cNvPr>
          <p:cNvSpPr/>
          <p:nvPr/>
        </p:nvSpPr>
        <p:spPr>
          <a:xfrm>
            <a:off x="10462689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A539BE8-C1FE-3889-C9ED-4422C591476E}"/>
              </a:ext>
            </a:extLst>
          </p:cNvPr>
          <p:cNvSpPr/>
          <p:nvPr/>
        </p:nvSpPr>
        <p:spPr>
          <a:xfrm>
            <a:off x="10281056" y="3730734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B5E291F-43FE-8CB6-F730-90CD85328FBA}"/>
              </a:ext>
            </a:extLst>
          </p:cNvPr>
          <p:cNvSpPr/>
          <p:nvPr/>
        </p:nvSpPr>
        <p:spPr>
          <a:xfrm>
            <a:off x="10598602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A8CF3BB-D5DC-F10D-6986-88ADE85D090F}"/>
              </a:ext>
            </a:extLst>
          </p:cNvPr>
          <p:cNvSpPr/>
          <p:nvPr/>
        </p:nvSpPr>
        <p:spPr>
          <a:xfrm>
            <a:off x="10780234" y="20227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1C71BD2-9747-A9F7-9969-2BB4B90F6670}"/>
              </a:ext>
            </a:extLst>
          </p:cNvPr>
          <p:cNvSpPr/>
          <p:nvPr/>
        </p:nvSpPr>
        <p:spPr>
          <a:xfrm>
            <a:off x="10916147" y="21572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14DDB228-049E-83F6-5A53-14E036FC3AC1}"/>
              </a:ext>
            </a:extLst>
          </p:cNvPr>
          <p:cNvSpPr/>
          <p:nvPr/>
        </p:nvSpPr>
        <p:spPr>
          <a:xfrm>
            <a:off x="10780233" y="23374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F3520DC-9F42-1175-50B3-FB12A8182198}"/>
              </a:ext>
            </a:extLst>
          </p:cNvPr>
          <p:cNvSpPr/>
          <p:nvPr/>
        </p:nvSpPr>
        <p:spPr>
          <a:xfrm>
            <a:off x="10780233" y="26521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36C4F9E5-6EAF-5AE3-030E-2674D022C9AF}"/>
              </a:ext>
            </a:extLst>
          </p:cNvPr>
          <p:cNvSpPr/>
          <p:nvPr/>
        </p:nvSpPr>
        <p:spPr>
          <a:xfrm>
            <a:off x="10916146" y="2471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2892576-4B0A-AFAB-DC21-0FAE21EA2619}"/>
              </a:ext>
            </a:extLst>
          </p:cNvPr>
          <p:cNvSpPr/>
          <p:nvPr/>
        </p:nvSpPr>
        <p:spPr>
          <a:xfrm>
            <a:off x="10916146" y="27866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4A222CC1-80E1-9781-64DB-6121F3115112}"/>
              </a:ext>
            </a:extLst>
          </p:cNvPr>
          <p:cNvSpPr/>
          <p:nvPr/>
        </p:nvSpPr>
        <p:spPr>
          <a:xfrm>
            <a:off x="10780233" y="29668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B166AF8-5D4D-FF00-AFDC-9EB9CF383504}"/>
              </a:ext>
            </a:extLst>
          </p:cNvPr>
          <p:cNvSpPr/>
          <p:nvPr/>
        </p:nvSpPr>
        <p:spPr>
          <a:xfrm>
            <a:off x="10780233" y="32815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F612258A-C6B1-E7AD-38B4-B6B401A93509}"/>
              </a:ext>
            </a:extLst>
          </p:cNvPr>
          <p:cNvSpPr/>
          <p:nvPr/>
        </p:nvSpPr>
        <p:spPr>
          <a:xfrm>
            <a:off x="10916146" y="3101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88344160-389D-55EF-56D3-1CB42EA53304}"/>
              </a:ext>
            </a:extLst>
          </p:cNvPr>
          <p:cNvSpPr/>
          <p:nvPr/>
        </p:nvSpPr>
        <p:spPr>
          <a:xfrm>
            <a:off x="10916146" y="34160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C8B5358-5AD1-67EB-447B-65B81EBBAB26}"/>
              </a:ext>
            </a:extLst>
          </p:cNvPr>
          <p:cNvSpPr/>
          <p:nvPr/>
        </p:nvSpPr>
        <p:spPr>
          <a:xfrm>
            <a:off x="10780232" y="35962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F36F34A-2F86-E40C-B49A-1E067B6DC6E1}"/>
              </a:ext>
            </a:extLst>
          </p:cNvPr>
          <p:cNvSpPr/>
          <p:nvPr/>
        </p:nvSpPr>
        <p:spPr>
          <a:xfrm>
            <a:off x="10916145" y="3730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6663CBDF-CD51-110D-4043-24E3D52F9938}"/>
              </a:ext>
            </a:extLst>
          </p:cNvPr>
          <p:cNvSpPr/>
          <p:nvPr/>
        </p:nvSpPr>
        <p:spPr>
          <a:xfrm>
            <a:off x="9831041" y="3594760"/>
            <a:ext cx="1270539" cy="314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5E5F947B-98FB-5416-A00F-D4381358BC94}"/>
              </a:ext>
            </a:extLst>
          </p:cNvPr>
          <p:cNvSpPr/>
          <p:nvPr/>
        </p:nvSpPr>
        <p:spPr>
          <a:xfrm>
            <a:off x="10784038" y="3592222"/>
            <a:ext cx="325316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227C5942-1E5B-2F24-5EF3-C612F45DB36D}"/>
              </a:ext>
            </a:extLst>
          </p:cNvPr>
          <p:cNvSpPr/>
          <p:nvPr/>
        </p:nvSpPr>
        <p:spPr>
          <a:xfrm>
            <a:off x="9830686" y="3592222"/>
            <a:ext cx="945744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A0C46-4BB0-75BD-9F7E-D5BC788103A2}"/>
              </a:ext>
            </a:extLst>
          </p:cNvPr>
          <p:cNvSpPr/>
          <p:nvPr/>
        </p:nvSpPr>
        <p:spPr>
          <a:xfrm>
            <a:off x="8558384" y="3593690"/>
            <a:ext cx="1270539" cy="314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EC8B46-AA78-F9FB-058D-5B80D4578D6C}"/>
              </a:ext>
            </a:extLst>
          </p:cNvPr>
          <p:cNvSpPr/>
          <p:nvPr/>
        </p:nvSpPr>
        <p:spPr>
          <a:xfrm>
            <a:off x="8555435" y="3601355"/>
            <a:ext cx="325316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C0432-71D9-DA49-549F-F3E65519D11C}"/>
              </a:ext>
            </a:extLst>
          </p:cNvPr>
          <p:cNvSpPr/>
          <p:nvPr/>
        </p:nvSpPr>
        <p:spPr>
          <a:xfrm>
            <a:off x="8871830" y="3598800"/>
            <a:ext cx="945744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05D885-5F4B-10CD-560F-F7F76C0DEC93}"/>
              </a:ext>
            </a:extLst>
          </p:cNvPr>
          <p:cNvSpPr/>
          <p:nvPr/>
        </p:nvSpPr>
        <p:spPr>
          <a:xfrm>
            <a:off x="9186377" y="3281929"/>
            <a:ext cx="637420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74B520-8B95-F615-EF7E-6F680C7E8E16}"/>
              </a:ext>
            </a:extLst>
          </p:cNvPr>
          <p:cNvSpPr/>
          <p:nvPr/>
        </p:nvSpPr>
        <p:spPr>
          <a:xfrm>
            <a:off x="9824072" y="3282999"/>
            <a:ext cx="948385" cy="314696"/>
          </a:xfrm>
          <a:prstGeom prst="rect">
            <a:avLst/>
          </a:prstGeom>
          <a:solidFill>
            <a:srgbClr val="00B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58E29E-3529-6EB5-4BAB-14A42F45CEF9}"/>
              </a:ext>
            </a:extLst>
          </p:cNvPr>
          <p:cNvSpPr/>
          <p:nvPr/>
        </p:nvSpPr>
        <p:spPr>
          <a:xfrm>
            <a:off x="8554285" y="3291268"/>
            <a:ext cx="645137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62E08B-D033-E8AA-B4CA-558AD712DD76}"/>
              </a:ext>
            </a:extLst>
          </p:cNvPr>
          <p:cNvSpPr/>
          <p:nvPr/>
        </p:nvSpPr>
        <p:spPr>
          <a:xfrm>
            <a:off x="10786785" y="3278795"/>
            <a:ext cx="314795" cy="314696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39DC99-C6C5-19BC-8749-9C7510ED7E93}"/>
              </a:ext>
            </a:extLst>
          </p:cNvPr>
          <p:cNvSpPr/>
          <p:nvPr/>
        </p:nvSpPr>
        <p:spPr>
          <a:xfrm>
            <a:off x="8556000" y="3278112"/>
            <a:ext cx="1270539" cy="314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0D6720-1DF8-7BE2-AAC3-4AF7656DDEED}"/>
              </a:ext>
            </a:extLst>
          </p:cNvPr>
          <p:cNvSpPr/>
          <p:nvPr/>
        </p:nvSpPr>
        <p:spPr>
          <a:xfrm>
            <a:off x="9833817" y="3273575"/>
            <a:ext cx="1270539" cy="314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6CE02559-F6C5-401E-AB8A-7BD3528CF6DA}"/>
              </a:ext>
            </a:extLst>
          </p:cNvPr>
          <p:cNvSpPr/>
          <p:nvPr/>
        </p:nvSpPr>
        <p:spPr>
          <a:xfrm>
            <a:off x="8799924" y="2202979"/>
            <a:ext cx="2176959" cy="1641110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093D9B16-9DCB-145B-2065-0E324BD1D975}"/>
              </a:ext>
            </a:extLst>
          </p:cNvPr>
          <p:cNvSpPr/>
          <p:nvPr/>
        </p:nvSpPr>
        <p:spPr>
          <a:xfrm>
            <a:off x="6121225" y="2202979"/>
            <a:ext cx="2176959" cy="1641110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12DB48-6ACA-6054-03B3-14CA62AE353D}"/>
              </a:ext>
            </a:extLst>
          </p:cNvPr>
          <p:cNvSpPr txBox="1"/>
          <p:nvPr/>
        </p:nvSpPr>
        <p:spPr>
          <a:xfrm>
            <a:off x="756952" y="2136338"/>
            <a:ext cx="51067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__m128i Edge0RowY = ...;</a:t>
            </a:r>
          </a:p>
          <a:p>
            <a:r>
              <a:rPr lang="en-US" dirty="0">
                <a:latin typeface="Consolas" panose="020B0609020204030204" pitchFamily="49" charset="0"/>
              </a:rPr>
              <a:t>__m128i Edge0DiffX, Edge0DiffY;</a:t>
            </a:r>
          </a:p>
          <a:p>
            <a:r>
              <a:rPr lang="en-US" dirty="0">
                <a:latin typeface="Consolas" panose="020B0609020204030204" pitchFamily="49" charset="0"/>
              </a:rPr>
              <a:t>for (u32 Y = </a:t>
            </a:r>
            <a:r>
              <a:rPr lang="en-US" dirty="0" err="1">
                <a:latin typeface="Consolas" panose="020B0609020204030204" pitchFamily="49" charset="0"/>
              </a:rPr>
              <a:t>MinY</a:t>
            </a:r>
            <a:r>
              <a:rPr lang="en-US" dirty="0">
                <a:latin typeface="Consolas" panose="020B0609020204030204" pitchFamily="49" charset="0"/>
              </a:rPr>
              <a:t>; Y &lt;= </a:t>
            </a:r>
            <a:r>
              <a:rPr lang="en-US" dirty="0" err="1">
                <a:latin typeface="Consolas" panose="020B0609020204030204" pitchFamily="49" charset="0"/>
              </a:rPr>
              <a:t>MaxY</a:t>
            </a:r>
            <a:r>
              <a:rPr lang="en-US" dirty="0">
                <a:latin typeface="Consolas" panose="020B0609020204030204" pitchFamily="49" charset="0"/>
              </a:rPr>
              <a:t>; ++Y)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	__m128i Edge0RowX = Edge0RowY;</a:t>
            </a:r>
          </a:p>
          <a:p>
            <a:r>
              <a:rPr lang="en-US" dirty="0">
                <a:latin typeface="Consolas" panose="020B0609020204030204" pitchFamily="49" charset="0"/>
              </a:rPr>
              <a:t>	for (u32 X = </a:t>
            </a:r>
            <a:r>
              <a:rPr lang="en-US" dirty="0" err="1">
                <a:latin typeface="Consolas" panose="020B0609020204030204" pitchFamily="49" charset="0"/>
              </a:rPr>
              <a:t>MinX</a:t>
            </a:r>
            <a:r>
              <a:rPr lang="en-US" dirty="0">
                <a:latin typeface="Consolas" panose="020B0609020204030204" pitchFamily="49" charset="0"/>
              </a:rPr>
              <a:t>; X &lt;= </a:t>
            </a:r>
            <a:r>
              <a:rPr lang="en-US" dirty="0" err="1">
                <a:latin typeface="Consolas" panose="020B0609020204030204" pitchFamily="49" charset="0"/>
              </a:rPr>
              <a:t>MaxX</a:t>
            </a:r>
            <a:r>
              <a:rPr lang="en-US" dirty="0">
                <a:latin typeface="Consolas" panose="020B0609020204030204" pitchFamily="49" charset="0"/>
              </a:rPr>
              <a:t>; X+=4)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latin typeface="Consolas" panose="020B0609020204030204" pitchFamily="49" charset="0"/>
              </a:rPr>
              <a:t>			if (Edge0RowX &gt;= 0 &amp;&amp; ...)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		{</a:t>
            </a:r>
          </a:p>
          <a:p>
            <a:r>
              <a:rPr lang="en-US" dirty="0">
                <a:latin typeface="Consolas" panose="020B0609020204030204" pitchFamily="49" charset="0"/>
              </a:rPr>
              <a:t>				...</a:t>
            </a:r>
          </a:p>
          <a:p>
            <a:r>
              <a:rPr lang="en-US" dirty="0">
                <a:latin typeface="Consolas" panose="020B0609020204030204" pitchFamily="49" charset="0"/>
              </a:rPr>
              <a:t>			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		Edge0RowX += Edge0DiffX;</a:t>
            </a:r>
          </a:p>
          <a:p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r>
              <a:rPr lang="en-US" dirty="0">
                <a:latin typeface="Consolas" panose="020B0609020204030204" pitchFamily="49" charset="0"/>
              </a:rPr>
              <a:t>	Edge0RowY += Edge0DiffY;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93F99D-6DD0-3418-BD59-41CC340296CC}"/>
              </a:ext>
            </a:extLst>
          </p:cNvPr>
          <p:cNvSpPr/>
          <p:nvPr/>
        </p:nvSpPr>
        <p:spPr>
          <a:xfrm>
            <a:off x="2019574" y="3999678"/>
            <a:ext cx="3644443" cy="1341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8D9613-93A8-CE30-09ED-9A578499DC5D}"/>
              </a:ext>
            </a:extLst>
          </p:cNvPr>
          <p:cNvSpPr/>
          <p:nvPr/>
        </p:nvSpPr>
        <p:spPr>
          <a:xfrm>
            <a:off x="753826" y="2136338"/>
            <a:ext cx="992678" cy="6503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7EC581-1060-E15B-7EB0-4EBB7FE0B65E}"/>
              </a:ext>
            </a:extLst>
          </p:cNvPr>
          <p:cNvSpPr/>
          <p:nvPr/>
        </p:nvSpPr>
        <p:spPr>
          <a:xfrm>
            <a:off x="1261872" y="3273575"/>
            <a:ext cx="969264" cy="3277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10C988C-6693-4D5A-240C-58A1C9B3A5CC}"/>
              </a:ext>
            </a:extLst>
          </p:cNvPr>
          <p:cNvSpPr/>
          <p:nvPr/>
        </p:nvSpPr>
        <p:spPr>
          <a:xfrm>
            <a:off x="4990037" y="3514273"/>
            <a:ext cx="673980" cy="32778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54" grpId="0" animBg="1"/>
      <p:bldP spid="262" grpId="0" animBg="1"/>
      <p:bldP spid="263" grpId="0" animBg="1"/>
      <p:bldP spid="264" grpId="0" animBg="1"/>
      <p:bldP spid="8" grpId="0" animBg="1"/>
      <p:bldP spid="10" grpId="0" animBg="1"/>
      <p:bldP spid="11" grpId="0" animBg="1"/>
      <p:bldP spid="15" grpId="0" animBg="1"/>
      <p:bldP spid="24" grpId="0" animBg="1"/>
      <p:bldP spid="26" grpId="0" animBg="1"/>
      <p:bldP spid="29" grpId="0" animBg="1"/>
      <p:bldP spid="38" grpId="0" animBg="1"/>
      <p:bldP spid="39" grpId="0" animBg="1"/>
      <p:bldP spid="47" grpId="0" animBg="1"/>
      <p:bldP spid="50" grpId="0" animBg="1"/>
      <p:bldP spid="50" grpId="1" animBg="1"/>
      <p:bldP spid="51" grpId="0" animBg="1"/>
      <p:bldP spid="51" grpId="1" animBg="1"/>
      <p:bldP spid="72" grpId="0" animBg="1"/>
      <p:bldP spid="72" grpId="1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12557</TotalTime>
  <Words>3215</Words>
  <Application>Microsoft Office PowerPoint</Application>
  <PresentationFormat>Widescreen</PresentationFormat>
  <Paragraphs>640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Cambria Math</vt:lpstr>
      <vt:lpstr>Century Schoolbook</vt:lpstr>
      <vt:lpstr>Consolas</vt:lpstr>
      <vt:lpstr>Wingdings 2</vt:lpstr>
      <vt:lpstr>YouTube Sans</vt:lpstr>
      <vt:lpstr>View</vt:lpstr>
      <vt:lpstr>SIMD Растеризація</vt:lpstr>
      <vt:lpstr>SIMD</vt:lpstr>
      <vt:lpstr>SSE</vt:lpstr>
      <vt:lpstr>SIMD</vt:lpstr>
      <vt:lpstr>SIMD</vt:lpstr>
      <vt:lpstr>SIMD</vt:lpstr>
      <vt:lpstr>SIMD</vt:lpstr>
      <vt:lpstr>SIMD</vt:lpstr>
      <vt:lpstr>SIMD у Растеризації</vt:lpstr>
      <vt:lpstr>SIMD у Растеризації</vt:lpstr>
      <vt:lpstr>SIMD у Растеризації</vt:lpstr>
      <vt:lpstr>SIMD у Растеризації - DiffY</vt:lpstr>
      <vt:lpstr>SIMD у Растеризації - DiffX</vt:lpstr>
      <vt:lpstr>SIMD у Растеризації</vt:lpstr>
      <vt:lpstr>SIMD Маскування</vt:lpstr>
      <vt:lpstr>SIMD Маскування</vt:lpstr>
      <vt:lpstr>SIMD Маскування</vt:lpstr>
      <vt:lpstr>SIMD Маскування</vt:lpstr>
      <vt:lpstr>SIMD Маскування</vt:lpstr>
      <vt:lpstr>SIMD Маскування</vt:lpstr>
      <vt:lpstr>SIMD Маскування Зберігання Пам’яті</vt:lpstr>
      <vt:lpstr>SIMD Маскування Зберігання Пам’яті</vt:lpstr>
      <vt:lpstr>SIMD у Растеризації</vt:lpstr>
      <vt:lpstr>SIMD у Растеризації</vt:lpstr>
      <vt:lpstr>SIMD у Растеризації – Оббивка </vt:lpstr>
      <vt:lpstr>SIMD у Растеризації – Оббивка </vt:lpstr>
      <vt:lpstr>Queue Live Coding</vt:lpstr>
      <vt:lpstr>SIMD у Фільтрування Текстур</vt:lpstr>
      <vt:lpstr>SIMD у Фільтрування Текстур</vt:lpstr>
      <vt:lpstr>SIMD Gather</vt:lpstr>
      <vt:lpstr>Queue Live Coding</vt:lpstr>
      <vt:lpstr>Додаткові Слайди </vt:lpstr>
      <vt:lpstr>Оптимізація використання SIMD</vt:lpstr>
      <vt:lpstr>4x1 SIMD Шаблон обходу</vt:lpstr>
      <vt:lpstr>2x2 SIMD Шаблон обходу</vt:lpstr>
      <vt:lpstr>2x2 SIMD Шаблон обходу</vt:lpstr>
      <vt:lpstr>2x2 SIMD Шаблон обходу</vt:lpstr>
      <vt:lpstr>2x2 SIMD Шаблон обходу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24</cp:revision>
  <dcterms:created xsi:type="dcterms:W3CDTF">2022-06-14T01:17:22Z</dcterms:created>
  <dcterms:modified xsi:type="dcterms:W3CDTF">2023-04-30T22:21:56Z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